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886_71A05C67.xml" ContentType="application/vnd.ms-powerpoint.comments+xml"/>
  <Override PartName="/ppt/notesSlides/notesSlide3.xml" ContentType="application/vnd.openxmlformats-officedocument.presentationml.notesSlide+xml"/>
  <Override PartName="/ppt/comments/modernComment_2566_B215B445.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87" r:id="rId5"/>
    <p:sldId id="10374" r:id="rId6"/>
    <p:sldId id="9574" r:id="rId7"/>
    <p:sldId id="10376" r:id="rId8"/>
    <p:sldId id="10375" r:id="rId9"/>
    <p:sldId id="1039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B9EFFD37-8BDB-F6BA-11E7-424BA1E878E1}" name="Razin Bin Abd Rashid" initials="RR" userId="S::razin.rashid@cagamas.com.my::cdd06e14-d2c2-4f1d-a54a-6a976a00bc16" providerId="AD"/>
  <p188:author id="{A071C496-8E3B-253A-847C-04F37D858CBF}" name="Gopiraj A/L Jegathisan" initials="GJ" userId="S::gopiraj@CAGAMAS.COM.MY::2c38fa75-5649-4d7f-9d94-76281dd30594" providerId="AD"/>
  <p188:author id="{3AF9ACA1-C7C1-5AEC-0E00-3776E9C944EB}" name="Adli Nur Rifky Bin Mohd Norli" initials="AM" userId="S::rifky@CAGAMAS.COM.MY::d1b72a28-0a87-4466-8412-8b4505e9623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65250-0760-41BD-9D81-1EE9C0101CC9}" v="357" dt="2026-06-04T02:24:05.011"/>
    <p1510:client id="{6649E860-2F16-1BC1-B4DC-B11320981A00}" v="3" dt="2026-06-04T07:44:29.142"/>
    <p1510:client id="{E23820F2-02D9-44B7-8437-26D90EFBB9E0}" v="85" dt="2026-06-05T02:04:32.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iq Akmal Mohamad" userId="7cb6a647-d7ec-4630-ae5e-1b9ada093ebe" providerId="ADAL" clId="{A8576CA0-EECA-43F2-9F5E-130DB61E03B1}"/>
    <pc:docChg chg="undo custSel addSld delSld modSld">
      <pc:chgData name="Afiq Akmal Mohamad" userId="7cb6a647-d7ec-4630-ae5e-1b9ada093ebe" providerId="ADAL" clId="{A8576CA0-EECA-43F2-9F5E-130DB61E03B1}" dt="2026-06-05T02:04:32.892" v="250" actId="1036"/>
      <pc:docMkLst>
        <pc:docMk/>
      </pc:docMkLst>
      <pc:sldChg chg="modSp mod">
        <pc:chgData name="Afiq Akmal Mohamad" userId="7cb6a647-d7ec-4630-ae5e-1b9ada093ebe" providerId="ADAL" clId="{A8576CA0-EECA-43F2-9F5E-130DB61E03B1}" dt="2026-06-04T02:25:02.802" v="187" actId="1076"/>
        <pc:sldMkLst>
          <pc:docMk/>
          <pc:sldMk cId="1906334823" sldId="10374"/>
        </pc:sldMkLst>
        <pc:picChg chg="mod">
          <ac:chgData name="Afiq Akmal Mohamad" userId="7cb6a647-d7ec-4630-ae5e-1b9ada093ebe" providerId="ADAL" clId="{A8576CA0-EECA-43F2-9F5E-130DB61E03B1}" dt="2026-06-04T02:25:02.802" v="187" actId="1076"/>
          <ac:picMkLst>
            <pc:docMk/>
            <pc:sldMk cId="1906334823" sldId="10374"/>
            <ac:picMk id="29" creationId="{8DAF1721-9803-40A5-A234-743153BCDC67}"/>
          </ac:picMkLst>
        </pc:picChg>
      </pc:sldChg>
      <pc:sldChg chg="modSp mod">
        <pc:chgData name="Afiq Akmal Mohamad" userId="7cb6a647-d7ec-4630-ae5e-1b9ada093ebe" providerId="ADAL" clId="{A8576CA0-EECA-43F2-9F5E-130DB61E03B1}" dt="2026-06-04T00:09:38.533" v="176" actId="1076"/>
        <pc:sldMkLst>
          <pc:docMk/>
          <pc:sldMk cId="2044701174" sldId="10375"/>
        </pc:sldMkLst>
        <pc:spChg chg="mod">
          <ac:chgData name="Afiq Akmal Mohamad" userId="7cb6a647-d7ec-4630-ae5e-1b9ada093ebe" providerId="ADAL" clId="{A8576CA0-EECA-43F2-9F5E-130DB61E03B1}" dt="2026-06-04T00:09:38.533" v="176" actId="1076"/>
          <ac:spMkLst>
            <pc:docMk/>
            <pc:sldMk cId="2044701174" sldId="10375"/>
            <ac:spMk id="2" creationId="{B9905EAC-A1AE-BFD4-D4C3-9BFA9C9F1358}"/>
          </ac:spMkLst>
        </pc:spChg>
        <pc:spChg chg="mod">
          <ac:chgData name="Afiq Akmal Mohamad" userId="7cb6a647-d7ec-4630-ae5e-1b9ada093ebe" providerId="ADAL" clId="{A8576CA0-EECA-43F2-9F5E-130DB61E03B1}" dt="2026-06-04T00:09:38.533" v="176" actId="1076"/>
          <ac:spMkLst>
            <pc:docMk/>
            <pc:sldMk cId="2044701174" sldId="10375"/>
            <ac:spMk id="3" creationId="{EE26CDDF-B795-BA54-1666-4D7799C577FF}"/>
          </ac:spMkLst>
        </pc:spChg>
        <pc:spChg chg="mod">
          <ac:chgData name="Afiq Akmal Mohamad" userId="7cb6a647-d7ec-4630-ae5e-1b9ada093ebe" providerId="ADAL" clId="{A8576CA0-EECA-43F2-9F5E-130DB61E03B1}" dt="2026-06-04T00:09:38.533" v="176" actId="1076"/>
          <ac:spMkLst>
            <pc:docMk/>
            <pc:sldMk cId="2044701174" sldId="10375"/>
            <ac:spMk id="4" creationId="{B3C9D9AD-27A3-869D-5EE3-6FFB7FCE5C21}"/>
          </ac:spMkLst>
        </pc:spChg>
        <pc:spChg chg="mod">
          <ac:chgData name="Afiq Akmal Mohamad" userId="7cb6a647-d7ec-4630-ae5e-1b9ada093ebe" providerId="ADAL" clId="{A8576CA0-EECA-43F2-9F5E-130DB61E03B1}" dt="2026-06-04T00:09:38.533" v="176" actId="1076"/>
          <ac:spMkLst>
            <pc:docMk/>
            <pc:sldMk cId="2044701174" sldId="10375"/>
            <ac:spMk id="8" creationId="{A3AEA713-C596-5FC3-122F-CD29663BE462}"/>
          </ac:spMkLst>
        </pc:spChg>
        <pc:spChg chg="mod">
          <ac:chgData name="Afiq Akmal Mohamad" userId="7cb6a647-d7ec-4630-ae5e-1b9ada093ebe" providerId="ADAL" clId="{A8576CA0-EECA-43F2-9F5E-130DB61E03B1}" dt="2026-06-04T00:09:38.533" v="176" actId="1076"/>
          <ac:spMkLst>
            <pc:docMk/>
            <pc:sldMk cId="2044701174" sldId="10375"/>
            <ac:spMk id="9" creationId="{20A74A0D-C4BE-614E-6DEE-5AAB6ABE7F2A}"/>
          </ac:spMkLst>
        </pc:spChg>
        <pc:spChg chg="mod">
          <ac:chgData name="Afiq Akmal Mohamad" userId="7cb6a647-d7ec-4630-ae5e-1b9ada093ebe" providerId="ADAL" clId="{A8576CA0-EECA-43F2-9F5E-130DB61E03B1}" dt="2026-06-04T00:09:38.533" v="176" actId="1076"/>
          <ac:spMkLst>
            <pc:docMk/>
            <pc:sldMk cId="2044701174" sldId="10375"/>
            <ac:spMk id="10" creationId="{0FE55BC4-5D50-FE7C-7BED-9B0E007E644F}"/>
          </ac:spMkLst>
        </pc:spChg>
        <pc:picChg chg="mod">
          <ac:chgData name="Afiq Akmal Mohamad" userId="7cb6a647-d7ec-4630-ae5e-1b9ada093ebe" providerId="ADAL" clId="{A8576CA0-EECA-43F2-9F5E-130DB61E03B1}" dt="2026-06-04T00:09:38.533" v="176" actId="1076"/>
          <ac:picMkLst>
            <pc:docMk/>
            <pc:sldMk cId="2044701174" sldId="10375"/>
            <ac:picMk id="6" creationId="{AF4D764D-8439-24CC-568F-0EA80F8577F6}"/>
          </ac:picMkLst>
        </pc:picChg>
        <pc:picChg chg="mod">
          <ac:chgData name="Afiq Akmal Mohamad" userId="7cb6a647-d7ec-4630-ae5e-1b9ada093ebe" providerId="ADAL" clId="{A8576CA0-EECA-43F2-9F5E-130DB61E03B1}" dt="2026-06-04T00:09:38.533" v="176" actId="1076"/>
          <ac:picMkLst>
            <pc:docMk/>
            <pc:sldMk cId="2044701174" sldId="10375"/>
            <ac:picMk id="7" creationId="{64F3D20C-0624-BB7F-2235-8AD13562B606}"/>
          </ac:picMkLst>
        </pc:picChg>
        <pc:picChg chg="mod">
          <ac:chgData name="Afiq Akmal Mohamad" userId="7cb6a647-d7ec-4630-ae5e-1b9ada093ebe" providerId="ADAL" clId="{A8576CA0-EECA-43F2-9F5E-130DB61E03B1}" dt="2026-06-04T00:09:38.533" v="176" actId="1076"/>
          <ac:picMkLst>
            <pc:docMk/>
            <pc:sldMk cId="2044701174" sldId="10375"/>
            <ac:picMk id="19" creationId="{B3F52EA4-87C9-A1C4-542A-DAB40F038C6A}"/>
          </ac:picMkLst>
        </pc:picChg>
      </pc:sldChg>
      <pc:sldChg chg="modSp mod">
        <pc:chgData name="Afiq Akmal Mohamad" userId="7cb6a647-d7ec-4630-ae5e-1b9ada093ebe" providerId="ADAL" clId="{A8576CA0-EECA-43F2-9F5E-130DB61E03B1}" dt="2026-06-05T02:04:32.892" v="250" actId="1036"/>
        <pc:sldMkLst>
          <pc:docMk/>
          <pc:sldMk cId="2532736150" sldId="10376"/>
        </pc:sldMkLst>
        <pc:spChg chg="mod">
          <ac:chgData name="Afiq Akmal Mohamad" userId="7cb6a647-d7ec-4630-ae5e-1b9ada093ebe" providerId="ADAL" clId="{A8576CA0-EECA-43F2-9F5E-130DB61E03B1}" dt="2026-06-04T02:16:41.888" v="183" actId="20577"/>
          <ac:spMkLst>
            <pc:docMk/>
            <pc:sldMk cId="2532736150" sldId="10376"/>
            <ac:spMk id="47" creationId="{72808D34-651B-DED8-415C-8392573FEFDA}"/>
          </ac:spMkLst>
        </pc:spChg>
        <pc:spChg chg="mod">
          <ac:chgData name="Afiq Akmal Mohamad" userId="7cb6a647-d7ec-4630-ae5e-1b9ada093ebe" providerId="ADAL" clId="{A8576CA0-EECA-43F2-9F5E-130DB61E03B1}" dt="2026-06-04T02:14:52.253" v="180" actId="14100"/>
          <ac:spMkLst>
            <pc:docMk/>
            <pc:sldMk cId="2532736150" sldId="10376"/>
            <ac:spMk id="56" creationId="{F2BDA69E-BC4F-4F5C-59C5-6C8424D7B1EA}"/>
          </ac:spMkLst>
        </pc:spChg>
        <pc:spChg chg="mod">
          <ac:chgData name="Afiq Akmal Mohamad" userId="7cb6a647-d7ec-4630-ae5e-1b9ada093ebe" providerId="ADAL" clId="{A8576CA0-EECA-43F2-9F5E-130DB61E03B1}" dt="2026-06-05T02:04:32.892" v="250" actId="1036"/>
          <ac:spMkLst>
            <pc:docMk/>
            <pc:sldMk cId="2532736150" sldId="10376"/>
            <ac:spMk id="57" creationId="{316BC42A-9AA8-08E7-2C30-13DE3B661A01}"/>
          </ac:spMkLst>
        </pc:spChg>
        <pc:spChg chg="mod">
          <ac:chgData name="Afiq Akmal Mohamad" userId="7cb6a647-d7ec-4630-ae5e-1b9ada093ebe" providerId="ADAL" clId="{A8576CA0-EECA-43F2-9F5E-130DB61E03B1}" dt="2026-06-05T01:57:24.859" v="248" actId="1076"/>
          <ac:spMkLst>
            <pc:docMk/>
            <pc:sldMk cId="2532736150" sldId="10376"/>
            <ac:spMk id="58" creationId="{05A6B0A2-3E03-B339-0698-13B503E74BE1}"/>
          </ac:spMkLst>
        </pc:spChg>
        <pc:spChg chg="mod">
          <ac:chgData name="Afiq Akmal Mohamad" userId="7cb6a647-d7ec-4630-ae5e-1b9ada093ebe" providerId="ADAL" clId="{A8576CA0-EECA-43F2-9F5E-130DB61E03B1}" dt="2026-06-04T06:48:47.185" v="189" actId="207"/>
          <ac:spMkLst>
            <pc:docMk/>
            <pc:sldMk cId="2532736150" sldId="10376"/>
            <ac:spMk id="62" creationId="{268A2321-0CE4-C88D-51EE-9ADD28363A2C}"/>
          </ac:spMkLst>
        </pc:spChg>
      </pc:sldChg>
      <pc:sldChg chg="modSp add del mod">
        <pc:chgData name="Afiq Akmal Mohamad" userId="7cb6a647-d7ec-4630-ae5e-1b9ada093ebe" providerId="ADAL" clId="{A8576CA0-EECA-43F2-9F5E-130DB61E03B1}" dt="2026-06-05T01:52:38.123" v="196" actId="47"/>
        <pc:sldMkLst>
          <pc:docMk/>
          <pc:sldMk cId="2778244094" sldId="10397"/>
        </pc:sldMkLst>
        <pc:spChg chg="mod">
          <ac:chgData name="Afiq Akmal Mohamad" userId="7cb6a647-d7ec-4630-ae5e-1b9ada093ebe" providerId="ADAL" clId="{A8576CA0-EECA-43F2-9F5E-130DB61E03B1}" dt="2026-06-05T01:52:33.431" v="194" actId="113"/>
          <ac:spMkLst>
            <pc:docMk/>
            <pc:sldMk cId="2778244094" sldId="10397"/>
            <ac:spMk id="2" creationId="{F770B8D7-05B8-F4E0-FC2C-F31171FF0D02}"/>
          </ac:spMkLst>
        </pc:spChg>
      </pc:sldChg>
      <pc:sldChg chg="addSp delSp modSp add mod">
        <pc:chgData name="Afiq Akmal Mohamad" userId="7cb6a647-d7ec-4630-ae5e-1b9ada093ebe" providerId="ADAL" clId="{A8576CA0-EECA-43F2-9F5E-130DB61E03B1}" dt="2026-06-05T01:52:35.947" v="195"/>
        <pc:sldMkLst>
          <pc:docMk/>
          <pc:sldMk cId="3730256031" sldId="10398"/>
        </pc:sldMkLst>
        <pc:spChg chg="del">
          <ac:chgData name="Afiq Akmal Mohamad" userId="7cb6a647-d7ec-4630-ae5e-1b9ada093ebe" providerId="ADAL" clId="{A8576CA0-EECA-43F2-9F5E-130DB61E03B1}" dt="2026-06-05T01:52:28.456" v="193" actId="478"/>
          <ac:spMkLst>
            <pc:docMk/>
            <pc:sldMk cId="3730256031" sldId="10398"/>
            <ac:spMk id="2" creationId="{497AEF9B-9157-673D-0F3F-7299F013FD23}"/>
          </ac:spMkLst>
        </pc:spChg>
        <pc:spChg chg="del">
          <ac:chgData name="Afiq Akmal Mohamad" userId="7cb6a647-d7ec-4630-ae5e-1b9ada093ebe" providerId="ADAL" clId="{A8576CA0-EECA-43F2-9F5E-130DB61E03B1}" dt="2026-06-05T01:52:28.456" v="193" actId="478"/>
          <ac:spMkLst>
            <pc:docMk/>
            <pc:sldMk cId="3730256031" sldId="10398"/>
            <ac:spMk id="3" creationId="{61B62B03-AC64-C64A-E826-C0734573EB84}"/>
          </ac:spMkLst>
        </pc:spChg>
        <pc:spChg chg="del">
          <ac:chgData name="Afiq Akmal Mohamad" userId="7cb6a647-d7ec-4630-ae5e-1b9ada093ebe" providerId="ADAL" clId="{A8576CA0-EECA-43F2-9F5E-130DB61E03B1}" dt="2026-06-05T01:52:28.456" v="193" actId="478"/>
          <ac:spMkLst>
            <pc:docMk/>
            <pc:sldMk cId="3730256031" sldId="10398"/>
            <ac:spMk id="4" creationId="{A0BB991C-0B46-8346-BFE0-227D9F35A303}"/>
          </ac:spMkLst>
        </pc:spChg>
        <pc:spChg chg="add mod">
          <ac:chgData name="Afiq Akmal Mohamad" userId="7cb6a647-d7ec-4630-ae5e-1b9ada093ebe" providerId="ADAL" clId="{A8576CA0-EECA-43F2-9F5E-130DB61E03B1}" dt="2026-06-05T01:52:35.947" v="195"/>
          <ac:spMkLst>
            <pc:docMk/>
            <pc:sldMk cId="3730256031" sldId="10398"/>
            <ac:spMk id="5" creationId="{03E2FDD8-5F5B-783D-FB74-75D73B5DE320}"/>
          </ac:spMkLst>
        </pc:spChg>
        <pc:spChg chg="del">
          <ac:chgData name="Afiq Akmal Mohamad" userId="7cb6a647-d7ec-4630-ae5e-1b9ada093ebe" providerId="ADAL" clId="{A8576CA0-EECA-43F2-9F5E-130DB61E03B1}" dt="2026-06-05T01:52:28.456" v="193" actId="478"/>
          <ac:spMkLst>
            <pc:docMk/>
            <pc:sldMk cId="3730256031" sldId="10398"/>
            <ac:spMk id="8" creationId="{50EB2194-81A6-F9D1-4A17-3E6CF0F9199D}"/>
          </ac:spMkLst>
        </pc:spChg>
        <pc:spChg chg="del">
          <ac:chgData name="Afiq Akmal Mohamad" userId="7cb6a647-d7ec-4630-ae5e-1b9ada093ebe" providerId="ADAL" clId="{A8576CA0-EECA-43F2-9F5E-130DB61E03B1}" dt="2026-06-05T01:52:28.456" v="193" actId="478"/>
          <ac:spMkLst>
            <pc:docMk/>
            <pc:sldMk cId="3730256031" sldId="10398"/>
            <ac:spMk id="9" creationId="{5D016D8A-319B-D2FC-3495-CB6F8F704D57}"/>
          </ac:spMkLst>
        </pc:spChg>
        <pc:spChg chg="del">
          <ac:chgData name="Afiq Akmal Mohamad" userId="7cb6a647-d7ec-4630-ae5e-1b9ada093ebe" providerId="ADAL" clId="{A8576CA0-EECA-43F2-9F5E-130DB61E03B1}" dt="2026-06-05T01:52:28.456" v="193" actId="478"/>
          <ac:spMkLst>
            <pc:docMk/>
            <pc:sldMk cId="3730256031" sldId="10398"/>
            <ac:spMk id="10" creationId="{31A6DA49-207E-0056-16B6-3B86834DB0D0}"/>
          </ac:spMkLst>
        </pc:spChg>
        <pc:spChg chg="del">
          <ac:chgData name="Afiq Akmal Mohamad" userId="7cb6a647-d7ec-4630-ae5e-1b9ada093ebe" providerId="ADAL" clId="{A8576CA0-EECA-43F2-9F5E-130DB61E03B1}" dt="2026-06-05T01:52:26.042" v="192" actId="478"/>
          <ac:spMkLst>
            <pc:docMk/>
            <pc:sldMk cId="3730256031" sldId="10398"/>
            <ac:spMk id="12" creationId="{B2E892E5-757D-C7E0-FB48-E69045A2ADCF}"/>
          </ac:spMkLst>
        </pc:spChg>
        <pc:picChg chg="del">
          <ac:chgData name="Afiq Akmal Mohamad" userId="7cb6a647-d7ec-4630-ae5e-1b9ada093ebe" providerId="ADAL" clId="{A8576CA0-EECA-43F2-9F5E-130DB61E03B1}" dt="2026-06-05T01:52:28.456" v="193" actId="478"/>
          <ac:picMkLst>
            <pc:docMk/>
            <pc:sldMk cId="3730256031" sldId="10398"/>
            <ac:picMk id="6" creationId="{C60507C5-21D8-4E65-D560-EF26443B42E9}"/>
          </ac:picMkLst>
        </pc:picChg>
        <pc:picChg chg="del">
          <ac:chgData name="Afiq Akmal Mohamad" userId="7cb6a647-d7ec-4630-ae5e-1b9ada093ebe" providerId="ADAL" clId="{A8576CA0-EECA-43F2-9F5E-130DB61E03B1}" dt="2026-06-05T01:52:28.456" v="193" actId="478"/>
          <ac:picMkLst>
            <pc:docMk/>
            <pc:sldMk cId="3730256031" sldId="10398"/>
            <ac:picMk id="7" creationId="{2A92D624-CDE1-D3BF-2691-8C7619694A31}"/>
          </ac:picMkLst>
        </pc:picChg>
        <pc:picChg chg="del">
          <ac:chgData name="Afiq Akmal Mohamad" userId="7cb6a647-d7ec-4630-ae5e-1b9ada093ebe" providerId="ADAL" clId="{A8576CA0-EECA-43F2-9F5E-130DB61E03B1}" dt="2026-06-05T01:52:28.456" v="193" actId="478"/>
          <ac:picMkLst>
            <pc:docMk/>
            <pc:sldMk cId="3730256031" sldId="10398"/>
            <ac:picMk id="19" creationId="{DAB52966-D17C-8F07-E443-EEA93520D2F4}"/>
          </ac:picMkLst>
        </pc:picChg>
      </pc:sldChg>
      <pc:sldMasterChg chg="delSldLayout">
        <pc:chgData name="Afiq Akmal Mohamad" userId="7cb6a647-d7ec-4630-ae5e-1b9ada093ebe" providerId="ADAL" clId="{A8576CA0-EECA-43F2-9F5E-130DB61E03B1}" dt="2026-06-05T01:52:38.123" v="196" actId="47"/>
        <pc:sldMasterMkLst>
          <pc:docMk/>
          <pc:sldMasterMk cId="3292017105" sldId="2147483648"/>
        </pc:sldMasterMkLst>
        <pc:sldLayoutChg chg="del">
          <pc:chgData name="Afiq Akmal Mohamad" userId="7cb6a647-d7ec-4630-ae5e-1b9ada093ebe" providerId="ADAL" clId="{A8576CA0-EECA-43F2-9F5E-130DB61E03B1}" dt="2026-06-05T01:52:38.123" v="196" actId="47"/>
          <pc:sldLayoutMkLst>
            <pc:docMk/>
            <pc:sldMasterMk cId="3292017105" sldId="2147483648"/>
            <pc:sldLayoutMk cId="1683702127" sldId="2147483662"/>
          </pc:sldLayoutMkLst>
        </pc:sldLayoutChg>
      </pc:sldMasterChg>
    </pc:docChg>
  </pc:docChgLst>
  <pc:docChgLst>
    <pc:chgData name="Gopiraj A/L Jegathisan" userId="2c38fa75-5649-4d7f-9d94-76281dd30594" providerId="ADAL" clId="{2E3C6BC5-8FC0-4005-A668-3768076C4D63}"/>
    <pc:docChg chg="undo custSel addSld delSld modSld sldOrd">
      <pc:chgData name="Gopiraj A/L Jegathisan" userId="2c38fa75-5649-4d7f-9d94-76281dd30594" providerId="ADAL" clId="{2E3C6BC5-8FC0-4005-A668-3768076C4D63}" dt="2026-06-03T08:17:21.375" v="1032" actId="113"/>
      <pc:docMkLst>
        <pc:docMk/>
      </pc:docMkLst>
      <pc:sldChg chg="modSp add mod">
        <pc:chgData name="Gopiraj A/L Jegathisan" userId="2c38fa75-5649-4d7f-9d94-76281dd30594" providerId="ADAL" clId="{2E3C6BC5-8FC0-4005-A668-3768076C4D63}" dt="2026-06-03T07:30:49.670" v="51" actId="207"/>
        <pc:sldMkLst>
          <pc:docMk/>
          <pc:sldMk cId="2987766853" sldId="9574"/>
        </pc:sldMkLst>
        <pc:spChg chg="mod">
          <ac:chgData name="Gopiraj A/L Jegathisan" userId="2c38fa75-5649-4d7f-9d94-76281dd30594" providerId="ADAL" clId="{2E3C6BC5-8FC0-4005-A668-3768076C4D63}" dt="2026-06-03T07:13:42.036" v="29" actId="1076"/>
          <ac:spMkLst>
            <pc:docMk/>
            <pc:sldMk cId="2987766853" sldId="9574"/>
            <ac:spMk id="7" creationId="{5AC3446E-7316-67AA-413B-974BAB9CF9DF}"/>
          </ac:spMkLst>
        </pc:spChg>
        <pc:spChg chg="mod">
          <ac:chgData name="Gopiraj A/L Jegathisan" userId="2c38fa75-5649-4d7f-9d94-76281dd30594" providerId="ADAL" clId="{2E3C6BC5-8FC0-4005-A668-3768076C4D63}" dt="2026-06-03T07:30:49.670" v="51" actId="207"/>
          <ac:spMkLst>
            <pc:docMk/>
            <pc:sldMk cId="2987766853" sldId="9574"/>
            <ac:spMk id="53" creationId="{F455C664-4334-4EF6-999B-EA2275A73294}"/>
          </ac:spMkLst>
        </pc:spChg>
        <pc:spChg chg="mod">
          <ac:chgData name="Gopiraj A/L Jegathisan" userId="2c38fa75-5649-4d7f-9d94-76281dd30594" providerId="ADAL" clId="{2E3C6BC5-8FC0-4005-A668-3768076C4D63}" dt="2026-06-03T07:13:33.174" v="28" actId="207"/>
          <ac:spMkLst>
            <pc:docMk/>
            <pc:sldMk cId="2987766853" sldId="9574"/>
            <ac:spMk id="72" creationId="{4D0C8733-E63C-160D-AF86-4EBD81962723}"/>
          </ac:spMkLst>
        </pc:spChg>
      </pc:sldChg>
      <pc:sldChg chg="addSp delSp modSp add mod">
        <pc:chgData name="Gopiraj A/L Jegathisan" userId="2c38fa75-5649-4d7f-9d94-76281dd30594" providerId="ADAL" clId="{2E3C6BC5-8FC0-4005-A668-3768076C4D63}" dt="2026-06-03T07:24:41.684" v="30" actId="208"/>
        <pc:sldMkLst>
          <pc:docMk/>
          <pc:sldMk cId="1906334823" sldId="10374"/>
        </pc:sldMkLst>
        <pc:spChg chg="mod">
          <ac:chgData name="Gopiraj A/L Jegathisan" userId="2c38fa75-5649-4d7f-9d94-76281dd30594" providerId="ADAL" clId="{2E3C6BC5-8FC0-4005-A668-3768076C4D63}" dt="2026-06-03T07:12:58.461" v="21" actId="207"/>
          <ac:spMkLst>
            <pc:docMk/>
            <pc:sldMk cId="1906334823" sldId="10374"/>
            <ac:spMk id="30" creationId="{31DE3782-053A-476D-BA50-93BD70249CFF}"/>
          </ac:spMkLst>
        </pc:spChg>
        <pc:spChg chg="mod">
          <ac:chgData name="Gopiraj A/L Jegathisan" userId="2c38fa75-5649-4d7f-9d94-76281dd30594" providerId="ADAL" clId="{2E3C6BC5-8FC0-4005-A668-3768076C4D63}" dt="2026-06-03T07:11:28.643" v="4" actId="20577"/>
          <ac:spMkLst>
            <pc:docMk/>
            <pc:sldMk cId="1906334823" sldId="10374"/>
            <ac:spMk id="37" creationId="{3E79112C-E9D3-494E-BFC0-F660AEC81757}"/>
          </ac:spMkLst>
        </pc:spChg>
        <pc:spChg chg="mod">
          <ac:chgData name="Gopiraj A/L Jegathisan" userId="2c38fa75-5649-4d7f-9d94-76281dd30594" providerId="ADAL" clId="{2E3C6BC5-8FC0-4005-A668-3768076C4D63}" dt="2026-06-03T07:24:41.684" v="30" actId="208"/>
          <ac:spMkLst>
            <pc:docMk/>
            <pc:sldMk cId="1906334823" sldId="10374"/>
            <ac:spMk id="41" creationId="{09CA7E3C-7AE8-4C84-ABEA-8A11CD765F91}"/>
          </ac:spMkLst>
        </pc:spChg>
        <pc:spChg chg="del mod">
          <ac:chgData name="Gopiraj A/L Jegathisan" userId="2c38fa75-5649-4d7f-9d94-76281dd30594" providerId="ADAL" clId="{2E3C6BC5-8FC0-4005-A668-3768076C4D63}" dt="2026-06-03T07:11:43.060" v="10" actId="478"/>
          <ac:spMkLst>
            <pc:docMk/>
            <pc:sldMk cId="1906334823" sldId="10374"/>
            <ac:spMk id="56" creationId="{ABD6D0DC-5F22-42F1-8CE8-4E3384105A33}"/>
          </ac:spMkLst>
        </pc:spChg>
        <pc:spChg chg="del mod">
          <ac:chgData name="Gopiraj A/L Jegathisan" userId="2c38fa75-5649-4d7f-9d94-76281dd30594" providerId="ADAL" clId="{2E3C6BC5-8FC0-4005-A668-3768076C4D63}" dt="2026-06-03T07:11:35.348" v="6" actId="478"/>
          <ac:spMkLst>
            <pc:docMk/>
            <pc:sldMk cId="1906334823" sldId="10374"/>
            <ac:spMk id="58" creationId="{B13ED0AC-7BA2-4C81-86D7-7F92ED9BA672}"/>
          </ac:spMkLst>
        </pc:spChg>
        <pc:picChg chg="del mod">
          <ac:chgData name="Gopiraj A/L Jegathisan" userId="2c38fa75-5649-4d7f-9d94-76281dd30594" providerId="ADAL" clId="{2E3C6BC5-8FC0-4005-A668-3768076C4D63}" dt="2026-06-03T07:11:37.780" v="7" actId="478"/>
          <ac:picMkLst>
            <pc:docMk/>
            <pc:sldMk cId="1906334823" sldId="10374"/>
            <ac:picMk id="3" creationId="{6038588E-D522-8F30-561A-AB5EC65917A4}"/>
          </ac:picMkLst>
        </pc:picChg>
        <pc:picChg chg="add del mod">
          <ac:chgData name="Gopiraj A/L Jegathisan" userId="2c38fa75-5649-4d7f-9d94-76281dd30594" providerId="ADAL" clId="{2E3C6BC5-8FC0-4005-A668-3768076C4D63}" dt="2026-06-03T07:12:43.256" v="20" actId="1076"/>
          <ac:picMkLst>
            <pc:docMk/>
            <pc:sldMk cId="1906334823" sldId="10374"/>
            <ac:picMk id="28" creationId="{61CCCDF4-6CC9-411E-B65A-209CF6F4760F}"/>
          </ac:picMkLst>
        </pc:picChg>
        <pc:picChg chg="mod">
          <ac:chgData name="Gopiraj A/L Jegathisan" userId="2c38fa75-5649-4d7f-9d94-76281dd30594" providerId="ADAL" clId="{2E3C6BC5-8FC0-4005-A668-3768076C4D63}" dt="2026-06-03T07:10:51.338" v="1" actId="2711"/>
          <ac:picMkLst>
            <pc:docMk/>
            <pc:sldMk cId="1906334823" sldId="10374"/>
            <ac:picMk id="29" creationId="{8DAF1721-9803-40A5-A234-743153BCDC67}"/>
          </ac:picMkLst>
        </pc:picChg>
        <pc:picChg chg="mod">
          <ac:chgData name="Gopiraj A/L Jegathisan" userId="2c38fa75-5649-4d7f-9d94-76281dd30594" providerId="ADAL" clId="{2E3C6BC5-8FC0-4005-A668-3768076C4D63}" dt="2026-06-03T07:12:43.256" v="20" actId="1076"/>
          <ac:picMkLst>
            <pc:docMk/>
            <pc:sldMk cId="1906334823" sldId="10374"/>
            <ac:picMk id="39" creationId="{E976CF1E-54BB-4C43-8A3C-CCB32DA71A79}"/>
          </ac:picMkLst>
        </pc:picChg>
        <pc:picChg chg="mod">
          <ac:chgData name="Gopiraj A/L Jegathisan" userId="2c38fa75-5649-4d7f-9d94-76281dd30594" providerId="ADAL" clId="{2E3C6BC5-8FC0-4005-A668-3768076C4D63}" dt="2026-06-03T07:12:43.256" v="20" actId="1076"/>
          <ac:picMkLst>
            <pc:docMk/>
            <pc:sldMk cId="1906334823" sldId="10374"/>
            <ac:picMk id="45" creationId="{BE00F51D-ABC5-42EF-8098-6E288E97C568}"/>
          </ac:picMkLst>
        </pc:picChg>
        <pc:picChg chg="mod">
          <ac:chgData name="Gopiraj A/L Jegathisan" userId="2c38fa75-5649-4d7f-9d94-76281dd30594" providerId="ADAL" clId="{2E3C6BC5-8FC0-4005-A668-3768076C4D63}" dt="2026-06-03T07:12:43.256" v="20" actId="1076"/>
          <ac:picMkLst>
            <pc:docMk/>
            <pc:sldMk cId="1906334823" sldId="10374"/>
            <ac:picMk id="46" creationId="{8A346BC3-904E-444B-8906-2D2C8C43CB6C}"/>
          </ac:picMkLst>
        </pc:picChg>
        <pc:picChg chg="mod">
          <ac:chgData name="Gopiraj A/L Jegathisan" userId="2c38fa75-5649-4d7f-9d94-76281dd30594" providerId="ADAL" clId="{2E3C6BC5-8FC0-4005-A668-3768076C4D63}" dt="2026-06-03T07:12:21.058" v="17" actId="1076"/>
          <ac:picMkLst>
            <pc:docMk/>
            <pc:sldMk cId="1906334823" sldId="10374"/>
            <ac:picMk id="47" creationId="{53E00DFA-E175-4F47-9BAB-64B5CD80DEF2}"/>
          </ac:picMkLst>
        </pc:picChg>
        <pc:picChg chg="mod">
          <ac:chgData name="Gopiraj A/L Jegathisan" userId="2c38fa75-5649-4d7f-9d94-76281dd30594" providerId="ADAL" clId="{2E3C6BC5-8FC0-4005-A668-3768076C4D63}" dt="2026-06-03T07:12:21.058" v="17" actId="1076"/>
          <ac:picMkLst>
            <pc:docMk/>
            <pc:sldMk cId="1906334823" sldId="10374"/>
            <ac:picMk id="48" creationId="{87FAE4F0-3F9B-400D-AB7D-B6093FD0770A}"/>
          </ac:picMkLst>
        </pc:picChg>
        <pc:picChg chg="mod">
          <ac:chgData name="Gopiraj A/L Jegathisan" userId="2c38fa75-5649-4d7f-9d94-76281dd30594" providerId="ADAL" clId="{2E3C6BC5-8FC0-4005-A668-3768076C4D63}" dt="2026-06-03T07:12:43.256" v="20" actId="1076"/>
          <ac:picMkLst>
            <pc:docMk/>
            <pc:sldMk cId="1906334823" sldId="10374"/>
            <ac:picMk id="49" creationId="{4D72BE04-4480-451A-BA57-5D60909F2483}"/>
          </ac:picMkLst>
        </pc:picChg>
        <pc:picChg chg="mod">
          <ac:chgData name="Gopiraj A/L Jegathisan" userId="2c38fa75-5649-4d7f-9d94-76281dd30594" providerId="ADAL" clId="{2E3C6BC5-8FC0-4005-A668-3768076C4D63}" dt="2026-06-03T07:12:21.058" v="17" actId="1076"/>
          <ac:picMkLst>
            <pc:docMk/>
            <pc:sldMk cId="1906334823" sldId="10374"/>
            <ac:picMk id="50" creationId="{7DC23012-4B47-4EF5-BB1F-21E91272E66A}"/>
          </ac:picMkLst>
        </pc:picChg>
        <pc:picChg chg="mod">
          <ac:chgData name="Gopiraj A/L Jegathisan" userId="2c38fa75-5649-4d7f-9d94-76281dd30594" providerId="ADAL" clId="{2E3C6BC5-8FC0-4005-A668-3768076C4D63}" dt="2026-06-03T07:12:43.256" v="20" actId="1076"/>
          <ac:picMkLst>
            <pc:docMk/>
            <pc:sldMk cId="1906334823" sldId="10374"/>
            <ac:picMk id="51" creationId="{6DEB268F-5CD0-4233-AFE0-529EA59360C5}"/>
          </ac:picMkLst>
        </pc:picChg>
        <pc:picChg chg="mod">
          <ac:chgData name="Gopiraj A/L Jegathisan" userId="2c38fa75-5649-4d7f-9d94-76281dd30594" providerId="ADAL" clId="{2E3C6BC5-8FC0-4005-A668-3768076C4D63}" dt="2026-06-03T07:12:43.256" v="20" actId="1076"/>
          <ac:picMkLst>
            <pc:docMk/>
            <pc:sldMk cId="1906334823" sldId="10374"/>
            <ac:picMk id="52" creationId="{FCE31E77-7098-41F6-B311-E38D6D76C062}"/>
          </ac:picMkLst>
        </pc:picChg>
        <pc:picChg chg="mod">
          <ac:chgData name="Gopiraj A/L Jegathisan" userId="2c38fa75-5649-4d7f-9d94-76281dd30594" providerId="ADAL" clId="{2E3C6BC5-8FC0-4005-A668-3768076C4D63}" dt="2026-06-03T07:12:43.256" v="20" actId="1076"/>
          <ac:picMkLst>
            <pc:docMk/>
            <pc:sldMk cId="1906334823" sldId="10374"/>
            <ac:picMk id="53" creationId="{3E9AA0CD-D643-4DB5-B2FC-1C931029097F}"/>
          </ac:picMkLst>
        </pc:picChg>
        <pc:picChg chg="mod">
          <ac:chgData name="Gopiraj A/L Jegathisan" userId="2c38fa75-5649-4d7f-9d94-76281dd30594" providerId="ADAL" clId="{2E3C6BC5-8FC0-4005-A668-3768076C4D63}" dt="2026-06-03T07:12:21.058" v="17" actId="1076"/>
          <ac:picMkLst>
            <pc:docMk/>
            <pc:sldMk cId="1906334823" sldId="10374"/>
            <ac:picMk id="54" creationId="{D20D7E57-A5A7-41E7-9376-A3C93ACA2163}"/>
          </ac:picMkLst>
        </pc:picChg>
        <pc:picChg chg="del mod">
          <ac:chgData name="Gopiraj A/L Jegathisan" userId="2c38fa75-5649-4d7f-9d94-76281dd30594" providerId="ADAL" clId="{2E3C6BC5-8FC0-4005-A668-3768076C4D63}" dt="2026-06-03T07:11:32.613" v="5" actId="478"/>
          <ac:picMkLst>
            <pc:docMk/>
            <pc:sldMk cId="1906334823" sldId="10374"/>
            <ac:picMk id="57" creationId="{D36DD20C-98F2-409C-93E0-383EFCBF7A57}"/>
          </ac:picMkLst>
        </pc:picChg>
        <pc:picChg chg="del mod">
          <ac:chgData name="Gopiraj A/L Jegathisan" userId="2c38fa75-5649-4d7f-9d94-76281dd30594" providerId="ADAL" clId="{2E3C6BC5-8FC0-4005-A668-3768076C4D63}" dt="2026-06-03T07:11:37.780" v="7" actId="478"/>
          <ac:picMkLst>
            <pc:docMk/>
            <pc:sldMk cId="1906334823" sldId="10374"/>
            <ac:picMk id="60" creationId="{A8BC2C1E-EF39-4A2F-B8C8-5BC913F09735}"/>
          </ac:picMkLst>
        </pc:picChg>
        <pc:picChg chg="mod">
          <ac:chgData name="Gopiraj A/L Jegathisan" userId="2c38fa75-5649-4d7f-9d94-76281dd30594" providerId="ADAL" clId="{2E3C6BC5-8FC0-4005-A668-3768076C4D63}" dt="2026-06-03T07:12:43.256" v="20" actId="1076"/>
          <ac:picMkLst>
            <pc:docMk/>
            <pc:sldMk cId="1906334823" sldId="10374"/>
            <ac:picMk id="61" creationId="{8C483772-F90F-4DF6-99A1-B05781FE8563}"/>
          </ac:picMkLst>
        </pc:picChg>
        <pc:cxnChg chg="mod">
          <ac:chgData name="Gopiraj A/L Jegathisan" userId="2c38fa75-5649-4d7f-9d94-76281dd30594" providerId="ADAL" clId="{2E3C6BC5-8FC0-4005-A668-3768076C4D63}" dt="2026-06-03T07:12:15.496" v="16" actId="1076"/>
          <ac:cxnSpMkLst>
            <pc:docMk/>
            <pc:sldMk cId="1906334823" sldId="10374"/>
            <ac:cxnSpMk id="44" creationId="{8D8CDC0B-99AF-4BA8-A52D-D26D21AFD29B}"/>
          </ac:cxnSpMkLst>
        </pc:cxnChg>
        <pc:cxnChg chg="del">
          <ac:chgData name="Gopiraj A/L Jegathisan" userId="2c38fa75-5649-4d7f-9d94-76281dd30594" providerId="ADAL" clId="{2E3C6BC5-8FC0-4005-A668-3768076C4D63}" dt="2026-06-03T07:11:32.613" v="5" actId="478"/>
          <ac:cxnSpMkLst>
            <pc:docMk/>
            <pc:sldMk cId="1906334823" sldId="10374"/>
            <ac:cxnSpMk id="59" creationId="{30B85FAA-9944-4C20-844F-8E4ACBDF7C42}"/>
          </ac:cxnSpMkLst>
        </pc:cxnChg>
      </pc:sldChg>
      <pc:sldChg chg="addSp delSp modSp new mod">
        <pc:chgData name="Gopiraj A/L Jegathisan" userId="2c38fa75-5649-4d7f-9d94-76281dd30594" providerId="ADAL" clId="{2E3C6BC5-8FC0-4005-A668-3768076C4D63}" dt="2026-06-03T08:17:21.375" v="1032" actId="113"/>
        <pc:sldMkLst>
          <pc:docMk/>
          <pc:sldMk cId="2044701174" sldId="10375"/>
        </pc:sldMkLst>
        <pc:spChg chg="add mod">
          <ac:chgData name="Gopiraj A/L Jegathisan" userId="2c38fa75-5649-4d7f-9d94-76281dd30594" providerId="ADAL" clId="{2E3C6BC5-8FC0-4005-A668-3768076C4D63}" dt="2026-06-03T08:16:55.398" v="988" actId="14100"/>
          <ac:spMkLst>
            <pc:docMk/>
            <pc:sldMk cId="2044701174" sldId="10375"/>
            <ac:spMk id="2" creationId="{B9905EAC-A1AE-BFD4-D4C3-9BFA9C9F1358}"/>
          </ac:spMkLst>
        </pc:spChg>
        <pc:spChg chg="add mod">
          <ac:chgData name="Gopiraj A/L Jegathisan" userId="2c38fa75-5649-4d7f-9d94-76281dd30594" providerId="ADAL" clId="{2E3C6BC5-8FC0-4005-A668-3768076C4D63}" dt="2026-06-03T08:16:46.838" v="986" actId="20577"/>
          <ac:spMkLst>
            <pc:docMk/>
            <pc:sldMk cId="2044701174" sldId="10375"/>
            <ac:spMk id="3" creationId="{EE26CDDF-B795-BA54-1666-4D7799C577FF}"/>
          </ac:spMkLst>
        </pc:spChg>
        <pc:spChg chg="add mod">
          <ac:chgData name="Gopiraj A/L Jegathisan" userId="2c38fa75-5649-4d7f-9d94-76281dd30594" providerId="ADAL" clId="{2E3C6BC5-8FC0-4005-A668-3768076C4D63}" dt="2026-06-03T08:17:21.375" v="1032" actId="113"/>
          <ac:spMkLst>
            <pc:docMk/>
            <pc:sldMk cId="2044701174" sldId="10375"/>
            <ac:spMk id="4" creationId="{B3C9D9AD-27A3-869D-5EE3-6FFB7FCE5C21}"/>
          </ac:spMkLst>
        </pc:spChg>
        <pc:spChg chg="add del mod">
          <ac:chgData name="Gopiraj A/L Jegathisan" userId="2c38fa75-5649-4d7f-9d94-76281dd30594" providerId="ADAL" clId="{2E3C6BC5-8FC0-4005-A668-3768076C4D63}" dt="2026-06-03T07:29:35.837" v="37" actId="478"/>
          <ac:spMkLst>
            <pc:docMk/>
            <pc:sldMk cId="2044701174" sldId="10375"/>
            <ac:spMk id="5" creationId="{E4062EE4-F3AE-1AB9-ECC6-C20C810E7202}"/>
          </ac:spMkLst>
        </pc:spChg>
        <pc:spChg chg="add mod">
          <ac:chgData name="Gopiraj A/L Jegathisan" userId="2c38fa75-5649-4d7f-9d94-76281dd30594" providerId="ADAL" clId="{2E3C6BC5-8FC0-4005-A668-3768076C4D63}" dt="2026-06-03T07:30:35.236" v="50" actId="2711"/>
          <ac:spMkLst>
            <pc:docMk/>
            <pc:sldMk cId="2044701174" sldId="10375"/>
            <ac:spMk id="8" creationId="{A3AEA713-C596-5FC3-122F-CD29663BE462}"/>
          </ac:spMkLst>
        </pc:spChg>
        <pc:spChg chg="add mod ord">
          <ac:chgData name="Gopiraj A/L Jegathisan" userId="2c38fa75-5649-4d7f-9d94-76281dd30594" providerId="ADAL" clId="{2E3C6BC5-8FC0-4005-A668-3768076C4D63}" dt="2026-06-03T08:16:53.541" v="987" actId="14100"/>
          <ac:spMkLst>
            <pc:docMk/>
            <pc:sldMk cId="2044701174" sldId="10375"/>
            <ac:spMk id="9" creationId="{20A74A0D-C4BE-614E-6DEE-5AAB6ABE7F2A}"/>
          </ac:spMkLst>
        </pc:spChg>
        <pc:spChg chg="add mod">
          <ac:chgData name="Gopiraj A/L Jegathisan" userId="2c38fa75-5649-4d7f-9d94-76281dd30594" providerId="ADAL" clId="{2E3C6BC5-8FC0-4005-A668-3768076C4D63}" dt="2026-06-03T08:12:21.370" v="938" actId="1038"/>
          <ac:spMkLst>
            <pc:docMk/>
            <pc:sldMk cId="2044701174" sldId="10375"/>
            <ac:spMk id="10" creationId="{0FE55BC4-5D50-FE7C-7BED-9B0E007E644F}"/>
          </ac:spMkLst>
        </pc:spChg>
        <pc:spChg chg="add mod">
          <ac:chgData name="Gopiraj A/L Jegathisan" userId="2c38fa75-5649-4d7f-9d94-76281dd30594" providerId="ADAL" clId="{2E3C6BC5-8FC0-4005-A668-3768076C4D63}" dt="2026-06-03T07:30:54.141" v="52"/>
          <ac:spMkLst>
            <pc:docMk/>
            <pc:sldMk cId="2044701174" sldId="10375"/>
            <ac:spMk id="11" creationId="{6B6EB052-E4A1-E9AF-4055-54FDB0B2000C}"/>
          </ac:spMkLst>
        </pc:spChg>
        <pc:spChg chg="add mod">
          <ac:chgData name="Gopiraj A/L Jegathisan" userId="2c38fa75-5649-4d7f-9d94-76281dd30594" providerId="ADAL" clId="{2E3C6BC5-8FC0-4005-A668-3768076C4D63}" dt="2026-06-03T08:05:23.580" v="913" actId="20577"/>
          <ac:spMkLst>
            <pc:docMk/>
            <pc:sldMk cId="2044701174" sldId="10375"/>
            <ac:spMk id="12" creationId="{ACCAE29F-5078-BA3B-49BE-556640ADEE4D}"/>
          </ac:spMkLst>
        </pc:spChg>
        <pc:graphicFrameChg chg="add mod">
          <ac:chgData name="Gopiraj A/L Jegathisan" userId="2c38fa75-5649-4d7f-9d94-76281dd30594" providerId="ADAL" clId="{2E3C6BC5-8FC0-4005-A668-3768076C4D63}" dt="2026-06-03T08:11:48.568" v="918"/>
          <ac:graphicFrameMkLst>
            <pc:docMk/>
            <pc:sldMk cId="2044701174" sldId="10375"/>
            <ac:graphicFrameMk id="15" creationId="{D350E4BD-AF4B-2763-208D-5668FC55E4AE}"/>
          </ac:graphicFrameMkLst>
        </pc:graphicFrameChg>
        <pc:graphicFrameChg chg="add mod">
          <ac:chgData name="Gopiraj A/L Jegathisan" userId="2c38fa75-5649-4d7f-9d94-76281dd30594" providerId="ADAL" clId="{2E3C6BC5-8FC0-4005-A668-3768076C4D63}" dt="2026-06-03T08:11:51.510" v="919"/>
          <ac:graphicFrameMkLst>
            <pc:docMk/>
            <pc:sldMk cId="2044701174" sldId="10375"/>
            <ac:graphicFrameMk id="16" creationId="{432DF846-4020-4515-2984-3709B6238C9A}"/>
          </ac:graphicFrameMkLst>
        </pc:graphicFrameChg>
        <pc:graphicFrameChg chg="add del mod">
          <ac:chgData name="Gopiraj A/L Jegathisan" userId="2c38fa75-5649-4d7f-9d94-76281dd30594" providerId="ADAL" clId="{2E3C6BC5-8FC0-4005-A668-3768076C4D63}" dt="2026-06-03T08:12:01.160" v="921" actId="478"/>
          <ac:graphicFrameMkLst>
            <pc:docMk/>
            <pc:sldMk cId="2044701174" sldId="10375"/>
            <ac:graphicFrameMk id="17" creationId="{387CD326-AC7E-F3F5-9F67-440F6755FB03}"/>
          </ac:graphicFrameMkLst>
        </pc:graphicFrameChg>
        <pc:graphicFrameChg chg="add del mod">
          <ac:chgData name="Gopiraj A/L Jegathisan" userId="2c38fa75-5649-4d7f-9d94-76281dd30594" providerId="ADAL" clId="{2E3C6BC5-8FC0-4005-A668-3768076C4D63}" dt="2026-06-03T08:13:04.049" v="944" actId="478"/>
          <ac:graphicFrameMkLst>
            <pc:docMk/>
            <pc:sldMk cId="2044701174" sldId="10375"/>
            <ac:graphicFrameMk id="20" creationId="{7AB8EBEC-3C44-47DD-FDA8-971C6649085A}"/>
          </ac:graphicFrameMkLst>
        </pc:graphicFrameChg>
        <pc:graphicFrameChg chg="add mod">
          <ac:chgData name="Gopiraj A/L Jegathisan" userId="2c38fa75-5649-4d7f-9d94-76281dd30594" providerId="ADAL" clId="{2E3C6BC5-8FC0-4005-A668-3768076C4D63}" dt="2026-06-03T08:13:55.484" v="955"/>
          <ac:graphicFrameMkLst>
            <pc:docMk/>
            <pc:sldMk cId="2044701174" sldId="10375"/>
            <ac:graphicFrameMk id="21" creationId="{DA627922-C35F-3F17-12EA-95DB404309B7}"/>
          </ac:graphicFrameMkLst>
        </pc:graphicFrameChg>
        <pc:graphicFrameChg chg="add del mod">
          <ac:chgData name="Gopiraj A/L Jegathisan" userId="2c38fa75-5649-4d7f-9d94-76281dd30594" providerId="ADAL" clId="{2E3C6BC5-8FC0-4005-A668-3768076C4D63}" dt="2026-06-03T08:14:09.670" v="960" actId="478"/>
          <ac:graphicFrameMkLst>
            <pc:docMk/>
            <pc:sldMk cId="2044701174" sldId="10375"/>
            <ac:graphicFrameMk id="22" creationId="{56382A77-D3BA-1DD5-423C-8D38A5C631E9}"/>
          </ac:graphicFrameMkLst>
        </pc:graphicFrameChg>
        <pc:graphicFrameChg chg="add del mod">
          <ac:chgData name="Gopiraj A/L Jegathisan" userId="2c38fa75-5649-4d7f-9d94-76281dd30594" providerId="ADAL" clId="{2E3C6BC5-8FC0-4005-A668-3768076C4D63}" dt="2026-06-03T08:14:45.273" v="970" actId="478"/>
          <ac:graphicFrameMkLst>
            <pc:docMk/>
            <pc:sldMk cId="2044701174" sldId="10375"/>
            <ac:graphicFrameMk id="23" creationId="{546AA5DF-97C8-1886-AD2E-9C626372EE4C}"/>
          </ac:graphicFrameMkLst>
        </pc:graphicFrameChg>
        <pc:graphicFrameChg chg="add del mod">
          <ac:chgData name="Gopiraj A/L Jegathisan" userId="2c38fa75-5649-4d7f-9d94-76281dd30594" providerId="ADAL" clId="{2E3C6BC5-8FC0-4005-A668-3768076C4D63}" dt="2026-06-03T08:15:26.882" v="973" actId="478"/>
          <ac:graphicFrameMkLst>
            <pc:docMk/>
            <pc:sldMk cId="2044701174" sldId="10375"/>
            <ac:graphicFrameMk id="24" creationId="{27666650-A50D-8D6A-6712-593A4CE82C91}"/>
          </ac:graphicFrameMkLst>
        </pc:graphicFrameChg>
        <pc:picChg chg="add mod">
          <ac:chgData name="Gopiraj A/L Jegathisan" userId="2c38fa75-5649-4d7f-9d94-76281dd30594" providerId="ADAL" clId="{2E3C6BC5-8FC0-4005-A668-3768076C4D63}" dt="2026-06-03T07:29:32.347" v="35" actId="1076"/>
          <ac:picMkLst>
            <pc:docMk/>
            <pc:sldMk cId="2044701174" sldId="10375"/>
            <ac:picMk id="6" creationId="{AF4D764D-8439-24CC-568F-0EA80F8577F6}"/>
          </ac:picMkLst>
        </pc:picChg>
        <pc:picChg chg="add mod">
          <ac:chgData name="Gopiraj A/L Jegathisan" userId="2c38fa75-5649-4d7f-9d94-76281dd30594" providerId="ADAL" clId="{2E3C6BC5-8FC0-4005-A668-3768076C4D63}" dt="2026-06-03T08:12:21.370" v="938" actId="1038"/>
          <ac:picMkLst>
            <pc:docMk/>
            <pc:sldMk cId="2044701174" sldId="10375"/>
            <ac:picMk id="7" creationId="{64F3D20C-0624-BB7F-2235-8AD13562B606}"/>
          </ac:picMkLst>
        </pc:picChg>
        <pc:picChg chg="add">
          <ac:chgData name="Gopiraj A/L Jegathisan" userId="2c38fa75-5649-4d7f-9d94-76281dd30594" providerId="ADAL" clId="{2E3C6BC5-8FC0-4005-A668-3768076C4D63}" dt="2026-06-03T08:11:32.750" v="914"/>
          <ac:picMkLst>
            <pc:docMk/>
            <pc:sldMk cId="2044701174" sldId="10375"/>
            <ac:picMk id="13" creationId="{692AED32-A074-E647-0F7C-FE5B06B3F2C9}"/>
          </ac:picMkLst>
        </pc:picChg>
        <pc:picChg chg="add">
          <ac:chgData name="Gopiraj A/L Jegathisan" userId="2c38fa75-5649-4d7f-9d94-76281dd30594" providerId="ADAL" clId="{2E3C6BC5-8FC0-4005-A668-3768076C4D63}" dt="2026-06-03T08:11:36.415" v="915"/>
          <ac:picMkLst>
            <pc:docMk/>
            <pc:sldMk cId="2044701174" sldId="10375"/>
            <ac:picMk id="14" creationId="{A3515FDD-84E5-9DCD-301C-2C41F426DD2E}"/>
          </ac:picMkLst>
        </pc:picChg>
        <pc:picChg chg="add mod">
          <ac:chgData name="Gopiraj A/L Jegathisan" userId="2c38fa75-5649-4d7f-9d94-76281dd30594" providerId="ADAL" clId="{2E3C6BC5-8FC0-4005-A668-3768076C4D63}" dt="2026-06-03T08:12:42.103" v="940" actId="1076"/>
          <ac:picMkLst>
            <pc:docMk/>
            <pc:sldMk cId="2044701174" sldId="10375"/>
            <ac:picMk id="19" creationId="{B3F52EA4-87C9-A1C4-542A-DAB40F038C6A}"/>
          </ac:picMkLst>
        </pc:picChg>
      </pc:sldChg>
      <pc:sldChg chg="addSp delSp modSp new mod ord">
        <pc:chgData name="Gopiraj A/L Jegathisan" userId="2c38fa75-5649-4d7f-9d94-76281dd30594" providerId="ADAL" clId="{2E3C6BC5-8FC0-4005-A668-3768076C4D63}" dt="2026-06-03T08:04:26.895" v="777" actId="208"/>
        <pc:sldMkLst>
          <pc:docMk/>
          <pc:sldMk cId="2532736150" sldId="10376"/>
        </pc:sldMkLst>
        <pc:spChg chg="add mod">
          <ac:chgData name="Gopiraj A/L Jegathisan" userId="2c38fa75-5649-4d7f-9d94-76281dd30594" providerId="ADAL" clId="{2E3C6BC5-8FC0-4005-A668-3768076C4D63}" dt="2026-06-03T07:31:42.297" v="120" actId="20577"/>
          <ac:spMkLst>
            <pc:docMk/>
            <pc:sldMk cId="2532736150" sldId="10376"/>
            <ac:spMk id="2" creationId="{793A1D37-CA07-0F3D-6FF2-E9BAD5CC0F70}"/>
          </ac:spMkLst>
        </pc:spChg>
        <pc:spChg chg="add mod">
          <ac:chgData name="Gopiraj A/L Jegathisan" userId="2c38fa75-5649-4d7f-9d94-76281dd30594" providerId="ADAL" clId="{2E3C6BC5-8FC0-4005-A668-3768076C4D63}" dt="2026-06-03T07:35:11.222" v="121"/>
          <ac:spMkLst>
            <pc:docMk/>
            <pc:sldMk cId="2532736150" sldId="10376"/>
            <ac:spMk id="11" creationId="{D498C5FA-5AE4-1724-C32D-2A699200DF11}"/>
          </ac:spMkLst>
        </pc:spChg>
        <pc:spChg chg="add mod">
          <ac:chgData name="Gopiraj A/L Jegathisan" userId="2c38fa75-5649-4d7f-9d94-76281dd30594" providerId="ADAL" clId="{2E3C6BC5-8FC0-4005-A668-3768076C4D63}" dt="2026-06-03T07:35:11.222" v="121"/>
          <ac:spMkLst>
            <pc:docMk/>
            <pc:sldMk cId="2532736150" sldId="10376"/>
            <ac:spMk id="12" creationId="{8C3F23A1-874B-F755-59F4-C14E5EACB484}"/>
          </ac:spMkLst>
        </pc:spChg>
        <pc:spChg chg="add mod">
          <ac:chgData name="Gopiraj A/L Jegathisan" userId="2c38fa75-5649-4d7f-9d94-76281dd30594" providerId="ADAL" clId="{2E3C6BC5-8FC0-4005-A668-3768076C4D63}" dt="2026-06-03T07:35:11.222" v="121"/>
          <ac:spMkLst>
            <pc:docMk/>
            <pc:sldMk cId="2532736150" sldId="10376"/>
            <ac:spMk id="13" creationId="{48AB6CAC-6217-E604-58AF-D279692F39D6}"/>
          </ac:spMkLst>
        </pc:spChg>
        <pc:spChg chg="add mod">
          <ac:chgData name="Gopiraj A/L Jegathisan" userId="2c38fa75-5649-4d7f-9d94-76281dd30594" providerId="ADAL" clId="{2E3C6BC5-8FC0-4005-A668-3768076C4D63}" dt="2026-06-03T07:35:11.222" v="121"/>
          <ac:spMkLst>
            <pc:docMk/>
            <pc:sldMk cId="2532736150" sldId="10376"/>
            <ac:spMk id="14" creationId="{0D614A9E-EC20-CD3F-8669-0792A47ED9BE}"/>
          </ac:spMkLst>
        </pc:spChg>
        <pc:spChg chg="add mod">
          <ac:chgData name="Gopiraj A/L Jegathisan" userId="2c38fa75-5649-4d7f-9d94-76281dd30594" providerId="ADAL" clId="{2E3C6BC5-8FC0-4005-A668-3768076C4D63}" dt="2026-06-03T07:35:11.222" v="121"/>
          <ac:spMkLst>
            <pc:docMk/>
            <pc:sldMk cId="2532736150" sldId="10376"/>
            <ac:spMk id="15" creationId="{7430A836-8869-29E3-C14F-5BE1898F71A1}"/>
          </ac:spMkLst>
        </pc:spChg>
        <pc:spChg chg="add del mod">
          <ac:chgData name="Gopiraj A/L Jegathisan" userId="2c38fa75-5649-4d7f-9d94-76281dd30594" providerId="ADAL" clId="{2E3C6BC5-8FC0-4005-A668-3768076C4D63}" dt="2026-06-03T07:41:29.333" v="275" actId="478"/>
          <ac:spMkLst>
            <pc:docMk/>
            <pc:sldMk cId="2532736150" sldId="10376"/>
            <ac:spMk id="24" creationId="{6CB16BFC-C7B4-6FE8-494E-9B7EBA4DA119}"/>
          </ac:spMkLst>
        </pc:spChg>
        <pc:spChg chg="add del mod">
          <ac:chgData name="Gopiraj A/L Jegathisan" userId="2c38fa75-5649-4d7f-9d94-76281dd30594" providerId="ADAL" clId="{2E3C6BC5-8FC0-4005-A668-3768076C4D63}" dt="2026-06-03T07:41:29.333" v="275" actId="478"/>
          <ac:spMkLst>
            <pc:docMk/>
            <pc:sldMk cId="2532736150" sldId="10376"/>
            <ac:spMk id="25" creationId="{277E3320-22FB-B98C-F8D6-9CCFA92DEEFC}"/>
          </ac:spMkLst>
        </pc:spChg>
        <pc:spChg chg="add del mod">
          <ac:chgData name="Gopiraj A/L Jegathisan" userId="2c38fa75-5649-4d7f-9d94-76281dd30594" providerId="ADAL" clId="{2E3C6BC5-8FC0-4005-A668-3768076C4D63}" dt="2026-06-03T07:41:29.333" v="275" actId="478"/>
          <ac:spMkLst>
            <pc:docMk/>
            <pc:sldMk cId="2532736150" sldId="10376"/>
            <ac:spMk id="26" creationId="{366E571D-127C-C6DE-3B7B-CFF6525B50F1}"/>
          </ac:spMkLst>
        </pc:spChg>
        <pc:spChg chg="add mod">
          <ac:chgData name="Gopiraj A/L Jegathisan" userId="2c38fa75-5649-4d7f-9d94-76281dd30594" providerId="ADAL" clId="{2E3C6BC5-8FC0-4005-A668-3768076C4D63}" dt="2026-06-03T07:39:45.853" v="261" actId="1076"/>
          <ac:spMkLst>
            <pc:docMk/>
            <pc:sldMk cId="2532736150" sldId="10376"/>
            <ac:spMk id="27" creationId="{0324D333-8BCD-CAC1-1EED-167CED266DC1}"/>
          </ac:spMkLst>
        </pc:spChg>
        <pc:spChg chg="add mod">
          <ac:chgData name="Gopiraj A/L Jegathisan" userId="2c38fa75-5649-4d7f-9d94-76281dd30594" providerId="ADAL" clId="{2E3C6BC5-8FC0-4005-A668-3768076C4D63}" dt="2026-06-03T07:35:22.648" v="123" actId="1076"/>
          <ac:spMkLst>
            <pc:docMk/>
            <pc:sldMk cId="2532736150" sldId="10376"/>
            <ac:spMk id="28" creationId="{9053BCED-BFA3-9001-6078-4DD36A37AA7A}"/>
          </ac:spMkLst>
        </pc:spChg>
        <pc:spChg chg="add mod">
          <ac:chgData name="Gopiraj A/L Jegathisan" userId="2c38fa75-5649-4d7f-9d94-76281dd30594" providerId="ADAL" clId="{2E3C6BC5-8FC0-4005-A668-3768076C4D63}" dt="2026-06-03T08:01:36.160" v="659" actId="1035"/>
          <ac:spMkLst>
            <pc:docMk/>
            <pc:sldMk cId="2532736150" sldId="10376"/>
            <ac:spMk id="31" creationId="{A4CDDD63-3834-30AF-9E0C-C7155086FC78}"/>
          </ac:spMkLst>
        </pc:spChg>
        <pc:spChg chg="add mod">
          <ac:chgData name="Gopiraj A/L Jegathisan" userId="2c38fa75-5649-4d7f-9d94-76281dd30594" providerId="ADAL" clId="{2E3C6BC5-8FC0-4005-A668-3768076C4D63}" dt="2026-06-03T08:01:36.160" v="659" actId="1035"/>
          <ac:spMkLst>
            <pc:docMk/>
            <pc:sldMk cId="2532736150" sldId="10376"/>
            <ac:spMk id="32" creationId="{786A4734-D365-2911-BF32-FBC496A80B16}"/>
          </ac:spMkLst>
        </pc:spChg>
        <pc:spChg chg="add mod">
          <ac:chgData name="Gopiraj A/L Jegathisan" userId="2c38fa75-5649-4d7f-9d94-76281dd30594" providerId="ADAL" clId="{2E3C6BC5-8FC0-4005-A668-3768076C4D63}" dt="2026-06-03T08:01:36.160" v="659" actId="1035"/>
          <ac:spMkLst>
            <pc:docMk/>
            <pc:sldMk cId="2532736150" sldId="10376"/>
            <ac:spMk id="33" creationId="{72871ED7-0DEA-81D4-3B48-74D001F965C7}"/>
          </ac:spMkLst>
        </pc:spChg>
        <pc:spChg chg="add mod">
          <ac:chgData name="Gopiraj A/L Jegathisan" userId="2c38fa75-5649-4d7f-9d94-76281dd30594" providerId="ADAL" clId="{2E3C6BC5-8FC0-4005-A668-3768076C4D63}" dt="2026-06-03T07:57:24.716" v="403" actId="207"/>
          <ac:spMkLst>
            <pc:docMk/>
            <pc:sldMk cId="2532736150" sldId="10376"/>
            <ac:spMk id="34" creationId="{5627183E-3029-0E17-296D-C4CC1397232A}"/>
          </ac:spMkLst>
        </pc:spChg>
        <pc:spChg chg="add mod">
          <ac:chgData name="Gopiraj A/L Jegathisan" userId="2c38fa75-5649-4d7f-9d94-76281dd30594" providerId="ADAL" clId="{2E3C6BC5-8FC0-4005-A668-3768076C4D63}" dt="2026-06-03T08:01:36.160" v="659" actId="1035"/>
          <ac:spMkLst>
            <pc:docMk/>
            <pc:sldMk cId="2532736150" sldId="10376"/>
            <ac:spMk id="37" creationId="{2F8AF51F-E37F-1A3A-B875-C5F21C15CA1C}"/>
          </ac:spMkLst>
        </pc:spChg>
        <pc:spChg chg="mod">
          <ac:chgData name="Gopiraj A/L Jegathisan" userId="2c38fa75-5649-4d7f-9d94-76281dd30594" providerId="ADAL" clId="{2E3C6BC5-8FC0-4005-A668-3768076C4D63}" dt="2026-06-03T08:04:26.895" v="777" actId="208"/>
          <ac:spMkLst>
            <pc:docMk/>
            <pc:sldMk cId="2532736150" sldId="10376"/>
            <ac:spMk id="38" creationId="{642A6BC4-F835-2F11-B3C9-402558C56A28}"/>
          </ac:spMkLst>
        </pc:spChg>
        <pc:spChg chg="mod">
          <ac:chgData name="Gopiraj A/L Jegathisan" userId="2c38fa75-5649-4d7f-9d94-76281dd30594" providerId="ADAL" clId="{2E3C6BC5-8FC0-4005-A668-3768076C4D63}" dt="2026-06-03T08:04:26.895" v="777" actId="208"/>
          <ac:spMkLst>
            <pc:docMk/>
            <pc:sldMk cId="2532736150" sldId="10376"/>
            <ac:spMk id="39" creationId="{F5EC35DD-55DC-A6C8-F4A2-4766543752BE}"/>
          </ac:spMkLst>
        </pc:spChg>
        <pc:spChg chg="add mod">
          <ac:chgData name="Gopiraj A/L Jegathisan" userId="2c38fa75-5649-4d7f-9d94-76281dd30594" providerId="ADAL" clId="{2E3C6BC5-8FC0-4005-A668-3768076C4D63}" dt="2026-06-03T08:04:26.895" v="777" actId="208"/>
          <ac:spMkLst>
            <pc:docMk/>
            <pc:sldMk cId="2532736150" sldId="10376"/>
            <ac:spMk id="40" creationId="{86AEC8BE-190F-7379-980A-C20614DB0601}"/>
          </ac:spMkLst>
        </pc:spChg>
        <pc:spChg chg="mod">
          <ac:chgData name="Gopiraj A/L Jegathisan" userId="2c38fa75-5649-4d7f-9d94-76281dd30594" providerId="ADAL" clId="{2E3C6BC5-8FC0-4005-A668-3768076C4D63}" dt="2026-06-03T07:55:05.353" v="276"/>
          <ac:spMkLst>
            <pc:docMk/>
            <pc:sldMk cId="2532736150" sldId="10376"/>
            <ac:spMk id="42" creationId="{7EB74C82-DA9E-DCD5-EB64-B698F49294BB}"/>
          </ac:spMkLst>
        </pc:spChg>
        <pc:spChg chg="mod">
          <ac:chgData name="Gopiraj A/L Jegathisan" userId="2c38fa75-5649-4d7f-9d94-76281dd30594" providerId="ADAL" clId="{2E3C6BC5-8FC0-4005-A668-3768076C4D63}" dt="2026-06-03T07:55:05.353" v="276"/>
          <ac:spMkLst>
            <pc:docMk/>
            <pc:sldMk cId="2532736150" sldId="10376"/>
            <ac:spMk id="49" creationId="{D25CF9A0-50C9-D967-4638-6D4D62840064}"/>
          </ac:spMkLst>
        </pc:spChg>
        <pc:spChg chg="add mod">
          <ac:chgData name="Gopiraj A/L Jegathisan" userId="2c38fa75-5649-4d7f-9d94-76281dd30594" providerId="ADAL" clId="{2E3C6BC5-8FC0-4005-A668-3768076C4D63}" dt="2026-06-03T08:02:34.064" v="718" actId="1036"/>
          <ac:spMkLst>
            <pc:docMk/>
            <pc:sldMk cId="2532736150" sldId="10376"/>
            <ac:spMk id="56" creationId="{F2BDA69E-BC4F-4F5C-59C5-6C8424D7B1EA}"/>
          </ac:spMkLst>
        </pc:spChg>
        <pc:spChg chg="mod">
          <ac:chgData name="Gopiraj A/L Jegathisan" userId="2c38fa75-5649-4d7f-9d94-76281dd30594" providerId="ADAL" clId="{2E3C6BC5-8FC0-4005-A668-3768076C4D63}" dt="2026-06-03T08:02:34.064" v="718" actId="1036"/>
          <ac:spMkLst>
            <pc:docMk/>
            <pc:sldMk cId="2532736150" sldId="10376"/>
            <ac:spMk id="57" creationId="{316BC42A-9AA8-08E7-2C30-13DE3B661A01}"/>
          </ac:spMkLst>
        </pc:spChg>
        <pc:spChg chg="add mod">
          <ac:chgData name="Gopiraj A/L Jegathisan" userId="2c38fa75-5649-4d7f-9d94-76281dd30594" providerId="ADAL" clId="{2E3C6BC5-8FC0-4005-A668-3768076C4D63}" dt="2026-06-03T08:02:34.064" v="718" actId="1036"/>
          <ac:spMkLst>
            <pc:docMk/>
            <pc:sldMk cId="2532736150" sldId="10376"/>
            <ac:spMk id="58" creationId="{05A6B0A2-3E03-B339-0698-13B503E74BE1}"/>
          </ac:spMkLst>
        </pc:spChg>
        <pc:spChg chg="del mod">
          <ac:chgData name="Gopiraj A/L Jegathisan" userId="2c38fa75-5649-4d7f-9d94-76281dd30594" providerId="ADAL" clId="{2E3C6BC5-8FC0-4005-A668-3768076C4D63}" dt="2026-06-03T08:01:47.746" v="660" actId="478"/>
          <ac:spMkLst>
            <pc:docMk/>
            <pc:sldMk cId="2532736150" sldId="10376"/>
            <ac:spMk id="59" creationId="{32E65562-3C25-5F1D-52A9-C3D86D6FACE4}"/>
          </ac:spMkLst>
        </pc:spChg>
        <pc:spChg chg="add mod">
          <ac:chgData name="Gopiraj A/L Jegathisan" userId="2c38fa75-5649-4d7f-9d94-76281dd30594" providerId="ADAL" clId="{2E3C6BC5-8FC0-4005-A668-3768076C4D63}" dt="2026-06-03T08:04:26.895" v="777" actId="208"/>
          <ac:spMkLst>
            <pc:docMk/>
            <pc:sldMk cId="2532736150" sldId="10376"/>
            <ac:spMk id="60" creationId="{4551BEA5-B7BD-670E-8F96-7BDC3BAE6024}"/>
          </ac:spMkLst>
        </pc:spChg>
        <pc:spChg chg="del mod">
          <ac:chgData name="Gopiraj A/L Jegathisan" userId="2c38fa75-5649-4d7f-9d94-76281dd30594" providerId="ADAL" clId="{2E3C6BC5-8FC0-4005-A668-3768076C4D63}" dt="2026-06-03T08:01:47.746" v="660" actId="478"/>
          <ac:spMkLst>
            <pc:docMk/>
            <pc:sldMk cId="2532736150" sldId="10376"/>
            <ac:spMk id="61" creationId="{0729E85C-C7F4-2511-9979-0CFF4A0CA7BE}"/>
          </ac:spMkLst>
        </pc:spChg>
        <pc:spChg chg="add mod">
          <ac:chgData name="Gopiraj A/L Jegathisan" userId="2c38fa75-5649-4d7f-9d94-76281dd30594" providerId="ADAL" clId="{2E3C6BC5-8FC0-4005-A668-3768076C4D63}" dt="2026-06-03T08:02:34.064" v="718" actId="1036"/>
          <ac:spMkLst>
            <pc:docMk/>
            <pc:sldMk cId="2532736150" sldId="10376"/>
            <ac:spMk id="62" creationId="{268A2321-0CE4-C88D-51EE-9ADD28363A2C}"/>
          </ac:spMkLst>
        </pc:spChg>
        <pc:spChg chg="mod">
          <ac:chgData name="Gopiraj A/L Jegathisan" userId="2c38fa75-5649-4d7f-9d94-76281dd30594" providerId="ADAL" clId="{2E3C6BC5-8FC0-4005-A668-3768076C4D63}" dt="2026-06-03T07:55:05.353" v="276"/>
          <ac:spMkLst>
            <pc:docMk/>
            <pc:sldMk cId="2532736150" sldId="10376"/>
            <ac:spMk id="66" creationId="{BF75762A-4819-F511-5D73-BCD55DF7C468}"/>
          </ac:spMkLst>
        </pc:spChg>
        <pc:spChg chg="mod">
          <ac:chgData name="Gopiraj A/L Jegathisan" userId="2c38fa75-5649-4d7f-9d94-76281dd30594" providerId="ADAL" clId="{2E3C6BC5-8FC0-4005-A668-3768076C4D63}" dt="2026-06-03T07:55:05.353" v="276"/>
          <ac:spMkLst>
            <pc:docMk/>
            <pc:sldMk cId="2532736150" sldId="10376"/>
            <ac:spMk id="69" creationId="{85C295AB-2E92-4374-E27C-81B4AB17BA58}"/>
          </ac:spMkLst>
        </pc:spChg>
        <pc:spChg chg="mod">
          <ac:chgData name="Gopiraj A/L Jegathisan" userId="2c38fa75-5649-4d7f-9d94-76281dd30594" providerId="ADAL" clId="{2E3C6BC5-8FC0-4005-A668-3768076C4D63}" dt="2026-06-03T07:55:05.353" v="276"/>
          <ac:spMkLst>
            <pc:docMk/>
            <pc:sldMk cId="2532736150" sldId="10376"/>
            <ac:spMk id="71" creationId="{280DEF06-85D5-E4E3-251D-F7B937811F49}"/>
          </ac:spMkLst>
        </pc:spChg>
        <pc:spChg chg="add mod">
          <ac:chgData name="Gopiraj A/L Jegathisan" userId="2c38fa75-5649-4d7f-9d94-76281dd30594" providerId="ADAL" clId="{2E3C6BC5-8FC0-4005-A668-3768076C4D63}" dt="2026-06-03T08:02:13.589" v="682" actId="404"/>
          <ac:spMkLst>
            <pc:docMk/>
            <pc:sldMk cId="2532736150" sldId="10376"/>
            <ac:spMk id="73" creationId="{5E110B86-BFED-A714-053F-4A73BB0119A0}"/>
          </ac:spMkLst>
        </pc:spChg>
        <pc:spChg chg="add mod">
          <ac:chgData name="Gopiraj A/L Jegathisan" userId="2c38fa75-5649-4d7f-9d94-76281dd30594" providerId="ADAL" clId="{2E3C6BC5-8FC0-4005-A668-3768076C4D63}" dt="2026-06-03T08:02:38.488" v="727" actId="1035"/>
          <ac:spMkLst>
            <pc:docMk/>
            <pc:sldMk cId="2532736150" sldId="10376"/>
            <ac:spMk id="74" creationId="{C716533C-A997-73F2-E6B5-F5A67D4CA6CC}"/>
          </ac:spMkLst>
        </pc:spChg>
        <pc:grpChg chg="mod">
          <ac:chgData name="Gopiraj A/L Jegathisan" userId="2c38fa75-5649-4d7f-9d94-76281dd30594" providerId="ADAL" clId="{2E3C6BC5-8FC0-4005-A668-3768076C4D63}" dt="2026-06-03T07:59:54.173" v="582" actId="1037"/>
          <ac:grpSpMkLst>
            <pc:docMk/>
            <pc:sldMk cId="2532736150" sldId="10376"/>
            <ac:grpSpMk id="41" creationId="{247C05F9-221A-228F-98B8-7E6E1AD2E68A}"/>
          </ac:grpSpMkLst>
        </pc:grpChg>
        <pc:grpChg chg="mod">
          <ac:chgData name="Gopiraj A/L Jegathisan" userId="2c38fa75-5649-4d7f-9d94-76281dd30594" providerId="ADAL" clId="{2E3C6BC5-8FC0-4005-A668-3768076C4D63}" dt="2026-06-03T08:02:34.064" v="718" actId="1036"/>
          <ac:grpSpMkLst>
            <pc:docMk/>
            <pc:sldMk cId="2532736150" sldId="10376"/>
            <ac:grpSpMk id="46" creationId="{8E6273CC-1CB5-378B-35CB-8A93BA792832}"/>
          </ac:grpSpMkLst>
        </pc:grpChg>
        <pc:grpChg chg="mod">
          <ac:chgData name="Gopiraj A/L Jegathisan" userId="2c38fa75-5649-4d7f-9d94-76281dd30594" providerId="ADAL" clId="{2E3C6BC5-8FC0-4005-A668-3768076C4D63}" dt="2026-06-03T08:00:10.247" v="618" actId="1037"/>
          <ac:grpSpMkLst>
            <pc:docMk/>
            <pc:sldMk cId="2532736150" sldId="10376"/>
            <ac:grpSpMk id="51" creationId="{48309FA1-AB26-4B8B-9292-BC80C9341362}"/>
          </ac:grpSpMkLst>
        </pc:grpChg>
        <pc:grpChg chg="del mod">
          <ac:chgData name="Gopiraj A/L Jegathisan" userId="2c38fa75-5649-4d7f-9d94-76281dd30594" providerId="ADAL" clId="{2E3C6BC5-8FC0-4005-A668-3768076C4D63}" dt="2026-06-03T08:01:47.746" v="660" actId="478"/>
          <ac:grpSpMkLst>
            <pc:docMk/>
            <pc:sldMk cId="2532736150" sldId="10376"/>
            <ac:grpSpMk id="63" creationId="{B1A2FD4A-DC15-A251-1478-8C7B62754599}"/>
          </ac:grpSpMkLst>
        </pc:grpChg>
        <pc:grpChg chg="mod">
          <ac:chgData name="Gopiraj A/L Jegathisan" userId="2c38fa75-5649-4d7f-9d94-76281dd30594" providerId="ADAL" clId="{2E3C6BC5-8FC0-4005-A668-3768076C4D63}" dt="2026-06-03T08:01:53.727" v="661" actId="1076"/>
          <ac:grpSpMkLst>
            <pc:docMk/>
            <pc:sldMk cId="2532736150" sldId="10376"/>
            <ac:grpSpMk id="68" creationId="{760AF155-E722-154A-4540-D0525B02249E}"/>
          </ac:grpSpMkLst>
        </pc:grpChg>
        <pc:graphicFrameChg chg="add mod">
          <ac:chgData name="Gopiraj A/L Jegathisan" userId="2c38fa75-5649-4d7f-9d94-76281dd30594" providerId="ADAL" clId="{2E3C6BC5-8FC0-4005-A668-3768076C4D63}" dt="2026-06-03T07:35:11.222" v="121"/>
          <ac:graphicFrameMkLst>
            <pc:docMk/>
            <pc:sldMk cId="2532736150" sldId="10376"/>
            <ac:graphicFrameMk id="3" creationId="{8A6A3EE1-A4A2-051A-E409-8A7178F45B56}"/>
          </ac:graphicFrameMkLst>
        </pc:graphicFrameChg>
        <pc:graphicFrameChg chg="add mod">
          <ac:chgData name="Gopiraj A/L Jegathisan" userId="2c38fa75-5649-4d7f-9d94-76281dd30594" providerId="ADAL" clId="{2E3C6BC5-8FC0-4005-A668-3768076C4D63}" dt="2026-06-03T07:35:11.222" v="121"/>
          <ac:graphicFrameMkLst>
            <pc:docMk/>
            <pc:sldMk cId="2532736150" sldId="10376"/>
            <ac:graphicFrameMk id="4" creationId="{AB430CBC-4283-D87E-6C18-88D9B622255A}"/>
          </ac:graphicFrameMkLst>
        </pc:graphicFrameChg>
        <pc:graphicFrameChg chg="add del mod modGraphic">
          <ac:chgData name="Gopiraj A/L Jegathisan" userId="2c38fa75-5649-4d7f-9d94-76281dd30594" providerId="ADAL" clId="{2E3C6BC5-8FC0-4005-A668-3768076C4D63}" dt="2026-06-03T07:41:25.400" v="274" actId="478"/>
          <ac:graphicFrameMkLst>
            <pc:docMk/>
            <pc:sldMk cId="2532736150" sldId="10376"/>
            <ac:graphicFrameMk id="16" creationId="{B5ADCC38-2845-5F82-72C9-5A3EB59B4002}"/>
          </ac:graphicFrameMkLst>
        </pc:graphicFrameChg>
        <pc:graphicFrameChg chg="add del mod modGraphic">
          <ac:chgData name="Gopiraj A/L Jegathisan" userId="2c38fa75-5649-4d7f-9d94-76281dd30594" providerId="ADAL" clId="{2E3C6BC5-8FC0-4005-A668-3768076C4D63}" dt="2026-06-03T07:40:47.915" v="269" actId="478"/>
          <ac:graphicFrameMkLst>
            <pc:docMk/>
            <pc:sldMk cId="2532736150" sldId="10376"/>
            <ac:graphicFrameMk id="17" creationId="{A5842437-0840-80C3-17B3-1BFDB3304D4E}"/>
          </ac:graphicFrameMkLst>
        </pc:graphicFrameChg>
        <pc:cxnChg chg="add mod">
          <ac:chgData name="Gopiraj A/L Jegathisan" userId="2c38fa75-5649-4d7f-9d94-76281dd30594" providerId="ADAL" clId="{2E3C6BC5-8FC0-4005-A668-3768076C4D63}" dt="2026-06-03T07:35:11.222" v="121"/>
          <ac:cxnSpMkLst>
            <pc:docMk/>
            <pc:sldMk cId="2532736150" sldId="10376"/>
            <ac:cxnSpMk id="5" creationId="{6A69631D-15DA-0641-8CA5-23B5DEE055F2}"/>
          </ac:cxnSpMkLst>
        </pc:cxnChg>
        <pc:cxnChg chg="add mod">
          <ac:chgData name="Gopiraj A/L Jegathisan" userId="2c38fa75-5649-4d7f-9d94-76281dd30594" providerId="ADAL" clId="{2E3C6BC5-8FC0-4005-A668-3768076C4D63}" dt="2026-06-03T07:35:11.222" v="121"/>
          <ac:cxnSpMkLst>
            <pc:docMk/>
            <pc:sldMk cId="2532736150" sldId="10376"/>
            <ac:cxnSpMk id="8" creationId="{89B147B9-8AFE-3E6B-F8F1-245C4F3F2CC3}"/>
          </ac:cxnSpMkLst>
        </pc:cxnChg>
        <pc:cxnChg chg="add mod">
          <ac:chgData name="Gopiraj A/L Jegathisan" userId="2c38fa75-5649-4d7f-9d94-76281dd30594" providerId="ADAL" clId="{2E3C6BC5-8FC0-4005-A668-3768076C4D63}" dt="2026-06-03T07:35:11.222" v="121"/>
          <ac:cxnSpMkLst>
            <pc:docMk/>
            <pc:sldMk cId="2532736150" sldId="10376"/>
            <ac:cxnSpMk id="10" creationId="{1620959D-9EBC-CBAC-DD18-85BF7F0622C0}"/>
          </ac:cxnSpMkLst>
        </pc:cxnChg>
        <pc:cxnChg chg="mod">
          <ac:chgData name="Gopiraj A/L Jegathisan" userId="2c38fa75-5649-4d7f-9d94-76281dd30594" providerId="ADAL" clId="{2E3C6BC5-8FC0-4005-A668-3768076C4D63}" dt="2026-06-03T07:40:57.073" v="272" actId="1076"/>
          <ac:cxnSpMkLst>
            <pc:docMk/>
            <pc:sldMk cId="2532736150" sldId="10376"/>
            <ac:cxnSpMk id="18" creationId="{883583E6-3256-C934-21DA-B945C6C51AD3}"/>
          </ac:cxnSpMkLst>
        </pc:cxnChg>
        <pc:cxnChg chg="mod">
          <ac:chgData name="Gopiraj A/L Jegathisan" userId="2c38fa75-5649-4d7f-9d94-76281dd30594" providerId="ADAL" clId="{2E3C6BC5-8FC0-4005-A668-3768076C4D63}" dt="2026-06-03T07:40:57.073" v="272" actId="1076"/>
          <ac:cxnSpMkLst>
            <pc:docMk/>
            <pc:sldMk cId="2532736150" sldId="10376"/>
            <ac:cxnSpMk id="19" creationId="{0D5F7D29-32B8-97CE-3FF2-10847BFF4AEE}"/>
          </ac:cxnSpMkLst>
        </pc:cxnChg>
        <pc:cxnChg chg="add mod">
          <ac:chgData name="Gopiraj A/L Jegathisan" userId="2c38fa75-5649-4d7f-9d94-76281dd30594" providerId="ADAL" clId="{2E3C6BC5-8FC0-4005-A668-3768076C4D63}" dt="2026-06-03T08:01:19.909" v="642" actId="1035"/>
          <ac:cxnSpMkLst>
            <pc:docMk/>
            <pc:sldMk cId="2532736150" sldId="10376"/>
            <ac:cxnSpMk id="20" creationId="{B3B233DA-7098-A101-C74B-6116F4A8BD56}"/>
          </ac:cxnSpMkLst>
        </pc:cxnChg>
        <pc:cxnChg chg="mod">
          <ac:chgData name="Gopiraj A/L Jegathisan" userId="2c38fa75-5649-4d7f-9d94-76281dd30594" providerId="ADAL" clId="{2E3C6BC5-8FC0-4005-A668-3768076C4D63}" dt="2026-06-03T07:38:32.732" v="174" actId="14100"/>
          <ac:cxnSpMkLst>
            <pc:docMk/>
            <pc:sldMk cId="2532736150" sldId="10376"/>
            <ac:cxnSpMk id="21" creationId="{6635A8C8-04EE-EAFC-79FD-88EC845113A9}"/>
          </ac:cxnSpMkLst>
        </pc:cxnChg>
        <pc:cxnChg chg="add mod">
          <ac:chgData name="Gopiraj A/L Jegathisan" userId="2c38fa75-5649-4d7f-9d94-76281dd30594" providerId="ADAL" clId="{2E3C6BC5-8FC0-4005-A668-3768076C4D63}" dt="2026-06-03T07:40:57.073" v="272" actId="1076"/>
          <ac:cxnSpMkLst>
            <pc:docMk/>
            <pc:sldMk cId="2532736150" sldId="10376"/>
            <ac:cxnSpMk id="22" creationId="{6CF5A6BD-D677-3915-E8ED-AE4FEFB13552}"/>
          </ac:cxnSpMkLst>
        </pc:cxnChg>
        <pc:cxnChg chg="add mod">
          <ac:chgData name="Gopiraj A/L Jegathisan" userId="2c38fa75-5649-4d7f-9d94-76281dd30594" providerId="ADAL" clId="{2E3C6BC5-8FC0-4005-A668-3768076C4D63}" dt="2026-06-03T07:40:59.856" v="273" actId="1035"/>
          <ac:cxnSpMkLst>
            <pc:docMk/>
            <pc:sldMk cId="2532736150" sldId="10376"/>
            <ac:cxnSpMk id="23" creationId="{17408DD4-A3C1-8C91-C53B-C6F902A98C6A}"/>
          </ac:cxnSpMkLst>
        </pc:cxnChg>
      </pc:sldChg>
      <pc:sldChg chg="add del">
        <pc:chgData name="Gopiraj A/L Jegathisan" userId="2c38fa75-5649-4d7f-9d94-76281dd30594" providerId="ADAL" clId="{2E3C6BC5-8FC0-4005-A668-3768076C4D63}" dt="2026-06-03T08:11:41.702" v="917"/>
        <pc:sldMkLst>
          <pc:docMk/>
          <pc:sldMk cId="1043394616" sldId="10377"/>
        </pc:sldMkLst>
      </pc:sldChg>
    </pc:docChg>
  </pc:docChgLst>
  <pc:docChgLst>
    <pc:chgData name="Christina" userId="S::christina@cagamas.com.my::180de005-f83e-4656-9098-a76fcde272f5" providerId="AD" clId="Web-{6649E860-2F16-1BC1-B4DC-B11320981A00}"/>
    <pc:docChg chg="modSld">
      <pc:chgData name="Christina" userId="S::christina@cagamas.com.my::180de005-f83e-4656-9098-a76fcde272f5" providerId="AD" clId="Web-{6649E860-2F16-1BC1-B4DC-B11320981A00}" dt="2026-06-04T07:44:29.142" v="2" actId="14100"/>
      <pc:docMkLst>
        <pc:docMk/>
      </pc:docMkLst>
      <pc:sldChg chg="modSp">
        <pc:chgData name="Christina" userId="S::christina@cagamas.com.my::180de005-f83e-4656-9098-a76fcde272f5" providerId="AD" clId="Web-{6649E860-2F16-1BC1-B4DC-B11320981A00}" dt="2026-06-04T07:44:29.142" v="2" actId="14100"/>
        <pc:sldMkLst>
          <pc:docMk/>
          <pc:sldMk cId="2532736150" sldId="10376"/>
        </pc:sldMkLst>
        <pc:spChg chg="mod">
          <ac:chgData name="Christina" userId="S::christina@cagamas.com.my::180de005-f83e-4656-9098-a76fcde272f5" providerId="AD" clId="Web-{6649E860-2F16-1BC1-B4DC-B11320981A00}" dt="2026-06-04T07:44:22.329" v="0" actId="14100"/>
          <ac:spMkLst>
            <pc:docMk/>
            <pc:sldMk cId="2532736150" sldId="10376"/>
            <ac:spMk id="42" creationId="{7EB74C82-DA9E-DCD5-EB64-B698F49294BB}"/>
          </ac:spMkLst>
        </pc:spChg>
        <pc:spChg chg="mod">
          <ac:chgData name="Christina" userId="S::christina@cagamas.com.my::180de005-f83e-4656-9098-a76fcde272f5" providerId="AD" clId="Web-{6649E860-2F16-1BC1-B4DC-B11320981A00}" dt="2026-06-04T07:44:25.923" v="1" actId="14100"/>
          <ac:spMkLst>
            <pc:docMk/>
            <pc:sldMk cId="2532736150" sldId="10376"/>
            <ac:spMk id="52" creationId="{2255D427-FEC2-DD2F-8E2B-497E8C546134}"/>
          </ac:spMkLst>
        </pc:spChg>
        <pc:spChg chg="mod">
          <ac:chgData name="Christina" userId="S::christina@cagamas.com.my::180de005-f83e-4656-9098-a76fcde272f5" providerId="AD" clId="Web-{6649E860-2F16-1BC1-B4DC-B11320981A00}" dt="2026-06-04T07:44:29.142" v="2" actId="14100"/>
          <ac:spMkLst>
            <pc:docMk/>
            <pc:sldMk cId="2532736150" sldId="10376"/>
            <ac:spMk id="69" creationId="{85C295AB-2E92-4374-E27C-81B4AB17BA58}"/>
          </ac:spMkLst>
        </pc:spChg>
      </pc:sldChg>
    </pc:docChg>
  </pc:docChgLst>
  <pc:docChgLst>
    <pc:chgData name="Mohd Aris Nazman Bin Maslan" userId="e60f7034-22ff-4ec8-b7e0-b9ece171450a" providerId="ADAL" clId="{29C780A0-9519-4A21-AF1E-5A5772ADC9C8}"/>
    <pc:docChg chg="undo custSel modSld">
      <pc:chgData name="Mohd Aris Nazman Bin Maslan" userId="e60f7034-22ff-4ec8-b7e0-b9ece171450a" providerId="ADAL" clId="{29C780A0-9519-4A21-AF1E-5A5772ADC9C8}" dt="2026-06-04T02:24:05.008" v="355" actId="27918"/>
      <pc:docMkLst>
        <pc:docMk/>
      </pc:docMkLst>
      <pc:sldChg chg="modSp mod">
        <pc:chgData name="Mohd Aris Nazman Bin Maslan" userId="e60f7034-22ff-4ec8-b7e0-b9ece171450a" providerId="ADAL" clId="{29C780A0-9519-4A21-AF1E-5A5772ADC9C8}" dt="2026-06-04T02:24:05.008" v="355" actId="27918"/>
        <pc:sldMkLst>
          <pc:docMk/>
          <pc:sldMk cId="2987766853" sldId="9574"/>
        </pc:sldMkLst>
        <pc:graphicFrameChg chg="mod">
          <ac:chgData name="Mohd Aris Nazman Bin Maslan" userId="e60f7034-22ff-4ec8-b7e0-b9ece171450a" providerId="ADAL" clId="{29C780A0-9519-4A21-AF1E-5A5772ADC9C8}" dt="2026-06-04T02:24:03.566" v="354"/>
          <ac:graphicFrameMkLst>
            <pc:docMk/>
            <pc:sldMk cId="2987766853" sldId="9574"/>
            <ac:graphicFrameMk id="5" creationId="{97E3EE29-964F-7522-0C54-EDDD04000E05}"/>
          </ac:graphicFrameMkLst>
        </pc:graphicFrameChg>
      </pc:sldChg>
      <pc:sldChg chg="addSp delSp modSp mod">
        <pc:chgData name="Mohd Aris Nazman Bin Maslan" userId="e60f7034-22ff-4ec8-b7e0-b9ece171450a" providerId="ADAL" clId="{29C780A0-9519-4A21-AF1E-5A5772ADC9C8}" dt="2026-06-04T02:05:36.280" v="128" actId="1076"/>
        <pc:sldMkLst>
          <pc:docMk/>
          <pc:sldMk cId="1906334823" sldId="10374"/>
        </pc:sldMkLst>
        <pc:spChg chg="mod">
          <ac:chgData name="Mohd Aris Nazman Bin Maslan" userId="e60f7034-22ff-4ec8-b7e0-b9ece171450a" providerId="ADAL" clId="{29C780A0-9519-4A21-AF1E-5A5772ADC9C8}" dt="2026-06-04T01:58:22.819" v="121" actId="1076"/>
          <ac:spMkLst>
            <pc:docMk/>
            <pc:sldMk cId="1906334823" sldId="10374"/>
            <ac:spMk id="41" creationId="{09CA7E3C-7AE8-4C84-ABEA-8A11CD765F91}"/>
          </ac:spMkLst>
        </pc:spChg>
        <pc:picChg chg="mod">
          <ac:chgData name="Mohd Aris Nazman Bin Maslan" userId="e60f7034-22ff-4ec8-b7e0-b9ece171450a" providerId="ADAL" clId="{29C780A0-9519-4A21-AF1E-5A5772ADC9C8}" dt="2026-06-04T01:55:05.371" v="73" actId="1076"/>
          <ac:picMkLst>
            <pc:docMk/>
            <pc:sldMk cId="1906334823" sldId="10374"/>
            <ac:picMk id="28" creationId="{61CCCDF4-6CC9-411E-B65A-209CF6F4760F}"/>
          </ac:picMkLst>
        </pc:picChg>
        <pc:picChg chg="mod">
          <ac:chgData name="Mohd Aris Nazman Bin Maslan" userId="e60f7034-22ff-4ec8-b7e0-b9ece171450a" providerId="ADAL" clId="{29C780A0-9519-4A21-AF1E-5A5772ADC9C8}" dt="2026-06-04T02:05:36.280" v="128" actId="1076"/>
          <ac:picMkLst>
            <pc:docMk/>
            <pc:sldMk cId="1906334823" sldId="10374"/>
            <ac:picMk id="29" creationId="{8DAF1721-9803-40A5-A234-743153BCDC67}"/>
          </ac:picMkLst>
        </pc:picChg>
        <pc:picChg chg="mod modCrop">
          <ac:chgData name="Mohd Aris Nazman Bin Maslan" userId="e60f7034-22ff-4ec8-b7e0-b9ece171450a" providerId="ADAL" clId="{29C780A0-9519-4A21-AF1E-5A5772ADC9C8}" dt="2026-06-04T01:58:05.851" v="120" actId="1076"/>
          <ac:picMkLst>
            <pc:docMk/>
            <pc:sldMk cId="1906334823" sldId="10374"/>
            <ac:picMk id="45" creationId="{BE00F51D-ABC5-42EF-8098-6E288E97C568}"/>
          </ac:picMkLst>
        </pc:picChg>
        <pc:picChg chg="mod">
          <ac:chgData name="Mohd Aris Nazman Bin Maslan" userId="e60f7034-22ff-4ec8-b7e0-b9ece171450a" providerId="ADAL" clId="{29C780A0-9519-4A21-AF1E-5A5772ADC9C8}" dt="2026-06-04T01:58:05.851" v="120" actId="1076"/>
          <ac:picMkLst>
            <pc:docMk/>
            <pc:sldMk cId="1906334823" sldId="10374"/>
            <ac:picMk id="46" creationId="{8A346BC3-904E-444B-8906-2D2C8C43CB6C}"/>
          </ac:picMkLst>
        </pc:picChg>
        <pc:picChg chg="mod">
          <ac:chgData name="Mohd Aris Nazman Bin Maslan" userId="e60f7034-22ff-4ec8-b7e0-b9ece171450a" providerId="ADAL" clId="{29C780A0-9519-4A21-AF1E-5A5772ADC9C8}" dt="2026-06-04T01:58:05.851" v="120" actId="1076"/>
          <ac:picMkLst>
            <pc:docMk/>
            <pc:sldMk cId="1906334823" sldId="10374"/>
            <ac:picMk id="47" creationId="{53E00DFA-E175-4F47-9BAB-64B5CD80DEF2}"/>
          </ac:picMkLst>
        </pc:picChg>
        <pc:picChg chg="mod">
          <ac:chgData name="Mohd Aris Nazman Bin Maslan" userId="e60f7034-22ff-4ec8-b7e0-b9ece171450a" providerId="ADAL" clId="{29C780A0-9519-4A21-AF1E-5A5772ADC9C8}" dt="2026-06-04T01:57:54.171" v="115" actId="1076"/>
          <ac:picMkLst>
            <pc:docMk/>
            <pc:sldMk cId="1906334823" sldId="10374"/>
            <ac:picMk id="48" creationId="{87FAE4F0-3F9B-400D-AB7D-B6093FD0770A}"/>
          </ac:picMkLst>
        </pc:picChg>
        <pc:picChg chg="mod">
          <ac:chgData name="Mohd Aris Nazman Bin Maslan" userId="e60f7034-22ff-4ec8-b7e0-b9ece171450a" providerId="ADAL" clId="{29C780A0-9519-4A21-AF1E-5A5772ADC9C8}" dt="2026-06-04T01:58:05.851" v="120" actId="1076"/>
          <ac:picMkLst>
            <pc:docMk/>
            <pc:sldMk cId="1906334823" sldId="10374"/>
            <ac:picMk id="49" creationId="{4D72BE04-4480-451A-BA57-5D60909F2483}"/>
          </ac:picMkLst>
        </pc:picChg>
        <pc:picChg chg="mod">
          <ac:chgData name="Mohd Aris Nazman Bin Maslan" userId="e60f7034-22ff-4ec8-b7e0-b9ece171450a" providerId="ADAL" clId="{29C780A0-9519-4A21-AF1E-5A5772ADC9C8}" dt="2026-06-04T01:58:05.851" v="120" actId="1076"/>
          <ac:picMkLst>
            <pc:docMk/>
            <pc:sldMk cId="1906334823" sldId="10374"/>
            <ac:picMk id="50" creationId="{7DC23012-4B47-4EF5-BB1F-21E91272E66A}"/>
          </ac:picMkLst>
        </pc:picChg>
        <pc:picChg chg="mod">
          <ac:chgData name="Mohd Aris Nazman Bin Maslan" userId="e60f7034-22ff-4ec8-b7e0-b9ece171450a" providerId="ADAL" clId="{29C780A0-9519-4A21-AF1E-5A5772ADC9C8}" dt="2026-06-04T01:58:05.851" v="120" actId="1076"/>
          <ac:picMkLst>
            <pc:docMk/>
            <pc:sldMk cId="1906334823" sldId="10374"/>
            <ac:picMk id="51" creationId="{6DEB268F-5CD0-4233-AFE0-529EA59360C5}"/>
          </ac:picMkLst>
        </pc:picChg>
        <pc:picChg chg="mod">
          <ac:chgData name="Mohd Aris Nazman Bin Maslan" userId="e60f7034-22ff-4ec8-b7e0-b9ece171450a" providerId="ADAL" clId="{29C780A0-9519-4A21-AF1E-5A5772ADC9C8}" dt="2026-06-04T01:58:05.851" v="120" actId="1076"/>
          <ac:picMkLst>
            <pc:docMk/>
            <pc:sldMk cId="1906334823" sldId="10374"/>
            <ac:picMk id="52" creationId="{FCE31E77-7098-41F6-B311-E38D6D76C062}"/>
          </ac:picMkLst>
        </pc:picChg>
        <pc:picChg chg="mod">
          <ac:chgData name="Mohd Aris Nazman Bin Maslan" userId="e60f7034-22ff-4ec8-b7e0-b9ece171450a" providerId="ADAL" clId="{29C780A0-9519-4A21-AF1E-5A5772ADC9C8}" dt="2026-06-04T01:58:05.851" v="120" actId="1076"/>
          <ac:picMkLst>
            <pc:docMk/>
            <pc:sldMk cId="1906334823" sldId="10374"/>
            <ac:picMk id="53" creationId="{3E9AA0CD-D643-4DB5-B2FC-1C931029097F}"/>
          </ac:picMkLst>
        </pc:picChg>
        <pc:picChg chg="mod">
          <ac:chgData name="Mohd Aris Nazman Bin Maslan" userId="e60f7034-22ff-4ec8-b7e0-b9ece171450a" providerId="ADAL" clId="{29C780A0-9519-4A21-AF1E-5A5772ADC9C8}" dt="2026-06-04T01:58:05.851" v="120" actId="1076"/>
          <ac:picMkLst>
            <pc:docMk/>
            <pc:sldMk cId="1906334823" sldId="10374"/>
            <ac:picMk id="54" creationId="{D20D7E57-A5A7-41E7-9376-A3C93ACA2163}"/>
          </ac:picMkLst>
        </pc:picChg>
        <pc:picChg chg="mod">
          <ac:chgData name="Mohd Aris Nazman Bin Maslan" userId="e60f7034-22ff-4ec8-b7e0-b9ece171450a" providerId="ADAL" clId="{29C780A0-9519-4A21-AF1E-5A5772ADC9C8}" dt="2026-06-04T02:05:32.727" v="127" actId="1076"/>
          <ac:picMkLst>
            <pc:docMk/>
            <pc:sldMk cId="1906334823" sldId="10374"/>
            <ac:picMk id="61" creationId="{8C483772-F90F-4DF6-99A1-B05781FE8563}"/>
          </ac:picMkLst>
        </pc:picChg>
        <pc:cxnChg chg="add mod">
          <ac:chgData name="Mohd Aris Nazman Bin Maslan" userId="e60f7034-22ff-4ec8-b7e0-b9ece171450a" providerId="ADAL" clId="{29C780A0-9519-4A21-AF1E-5A5772ADC9C8}" dt="2026-06-04T01:58:27.997" v="125" actId="1037"/>
          <ac:cxnSpMkLst>
            <pc:docMk/>
            <pc:sldMk cId="1906334823" sldId="10374"/>
            <ac:cxnSpMk id="5" creationId="{9DF9EB31-EF10-23FD-1DD8-E39B24F2039C}"/>
          </ac:cxnSpMkLst>
        </pc:cxnChg>
        <pc:cxnChg chg="add mod">
          <ac:chgData name="Mohd Aris Nazman Bin Maslan" userId="e60f7034-22ff-4ec8-b7e0-b9ece171450a" providerId="ADAL" clId="{29C780A0-9519-4A21-AF1E-5A5772ADC9C8}" dt="2026-06-04T01:58:24.727" v="122" actId="1076"/>
          <ac:cxnSpMkLst>
            <pc:docMk/>
            <pc:sldMk cId="1906334823" sldId="10374"/>
            <ac:cxnSpMk id="6" creationId="{77FF9EB0-18B2-7CD8-4B9F-608915A50723}"/>
          </ac:cxnSpMkLst>
        </pc:cxnChg>
        <pc:cxnChg chg="del mod">
          <ac:chgData name="Mohd Aris Nazman Bin Maslan" userId="e60f7034-22ff-4ec8-b7e0-b9ece171450a" providerId="ADAL" clId="{29C780A0-9519-4A21-AF1E-5A5772ADC9C8}" dt="2026-06-04T01:55:34.468" v="86" actId="478"/>
          <ac:cxnSpMkLst>
            <pc:docMk/>
            <pc:sldMk cId="1906334823" sldId="10374"/>
            <ac:cxnSpMk id="44" creationId="{8D8CDC0B-99AF-4BA8-A52D-D26D21AFD29B}"/>
          </ac:cxnSpMkLst>
        </pc:cxnChg>
      </pc:sldChg>
      <pc:sldChg chg="addSp delSp modSp mod">
        <pc:chgData name="Mohd Aris Nazman Bin Maslan" userId="e60f7034-22ff-4ec8-b7e0-b9ece171450a" providerId="ADAL" clId="{29C780A0-9519-4A21-AF1E-5A5772ADC9C8}" dt="2026-06-04T02:22:33.079" v="353" actId="478"/>
        <pc:sldMkLst>
          <pc:docMk/>
          <pc:sldMk cId="2532736150" sldId="10376"/>
        </pc:sldMkLst>
        <pc:spChg chg="add mod">
          <ac:chgData name="Mohd Aris Nazman Bin Maslan" userId="e60f7034-22ff-4ec8-b7e0-b9ece171450a" providerId="ADAL" clId="{29C780A0-9519-4A21-AF1E-5A5772ADC9C8}" dt="2026-06-04T02:19:55.582" v="243" actId="113"/>
          <ac:spMkLst>
            <pc:docMk/>
            <pc:sldMk cId="2532736150" sldId="10376"/>
            <ac:spMk id="3" creationId="{04A995F6-6922-32D3-B197-D4824A3CA5A3}"/>
          </ac:spMkLst>
        </pc:spChg>
        <pc:spChg chg="add mod">
          <ac:chgData name="Mohd Aris Nazman Bin Maslan" userId="e60f7034-22ff-4ec8-b7e0-b9ece171450a" providerId="ADAL" clId="{29C780A0-9519-4A21-AF1E-5A5772ADC9C8}" dt="2026-06-04T02:19:55.582" v="243" actId="113"/>
          <ac:spMkLst>
            <pc:docMk/>
            <pc:sldMk cId="2532736150" sldId="10376"/>
            <ac:spMk id="4" creationId="{9F7BF62C-1024-8047-ADC5-134B388A629F}"/>
          </ac:spMkLst>
        </pc:spChg>
        <pc:spChg chg="add mod">
          <ac:chgData name="Mohd Aris Nazman Bin Maslan" userId="e60f7034-22ff-4ec8-b7e0-b9ece171450a" providerId="ADAL" clId="{29C780A0-9519-4A21-AF1E-5A5772ADC9C8}" dt="2026-06-04T02:19:55.582" v="243" actId="113"/>
          <ac:spMkLst>
            <pc:docMk/>
            <pc:sldMk cId="2532736150" sldId="10376"/>
            <ac:spMk id="5" creationId="{CDF2204F-C5FD-39B3-0756-F20CDF3DA8AE}"/>
          </ac:spMkLst>
        </pc:spChg>
        <pc:spChg chg="add mod">
          <ac:chgData name="Mohd Aris Nazman Bin Maslan" userId="e60f7034-22ff-4ec8-b7e0-b9ece171450a" providerId="ADAL" clId="{29C780A0-9519-4A21-AF1E-5A5772ADC9C8}" dt="2026-06-04T02:19:55.582" v="243" actId="113"/>
          <ac:spMkLst>
            <pc:docMk/>
            <pc:sldMk cId="2532736150" sldId="10376"/>
            <ac:spMk id="6" creationId="{E8E8D8C0-3AF0-DFAB-E0B1-E260C9727432}"/>
          </ac:spMkLst>
        </pc:spChg>
        <pc:spChg chg="del">
          <ac:chgData name="Mohd Aris Nazman Bin Maslan" userId="e60f7034-22ff-4ec8-b7e0-b9ece171450a" providerId="ADAL" clId="{29C780A0-9519-4A21-AF1E-5A5772ADC9C8}" dt="2026-06-04T02:17:48.355" v="199" actId="478"/>
          <ac:spMkLst>
            <pc:docMk/>
            <pc:sldMk cId="2532736150" sldId="10376"/>
            <ac:spMk id="27" creationId="{0324D333-8BCD-CAC1-1EED-167CED266DC1}"/>
          </ac:spMkLst>
        </pc:spChg>
        <pc:spChg chg="del">
          <ac:chgData name="Mohd Aris Nazman Bin Maslan" userId="e60f7034-22ff-4ec8-b7e0-b9ece171450a" providerId="ADAL" clId="{29C780A0-9519-4A21-AF1E-5A5772ADC9C8}" dt="2026-06-04T02:17:50.156" v="200" actId="478"/>
          <ac:spMkLst>
            <pc:docMk/>
            <pc:sldMk cId="2532736150" sldId="10376"/>
            <ac:spMk id="28" creationId="{9053BCED-BFA3-9001-6078-4DD36A37AA7A}"/>
          </ac:spMkLst>
        </pc:spChg>
        <pc:spChg chg="mod">
          <ac:chgData name="Mohd Aris Nazman Bin Maslan" userId="e60f7034-22ff-4ec8-b7e0-b9ece171450a" providerId="ADAL" clId="{29C780A0-9519-4A21-AF1E-5A5772ADC9C8}" dt="2026-06-04T02:18:49.436" v="222" actId="113"/>
          <ac:spMkLst>
            <pc:docMk/>
            <pc:sldMk cId="2532736150" sldId="10376"/>
            <ac:spMk id="31" creationId="{A4CDDD63-3834-30AF-9E0C-C7155086FC78}"/>
          </ac:spMkLst>
        </pc:spChg>
        <pc:spChg chg="mod">
          <ac:chgData name="Mohd Aris Nazman Bin Maslan" userId="e60f7034-22ff-4ec8-b7e0-b9ece171450a" providerId="ADAL" clId="{29C780A0-9519-4A21-AF1E-5A5772ADC9C8}" dt="2026-06-04T02:18:53.443" v="225" actId="113"/>
          <ac:spMkLst>
            <pc:docMk/>
            <pc:sldMk cId="2532736150" sldId="10376"/>
            <ac:spMk id="32" creationId="{786A4734-D365-2911-BF32-FBC496A80B16}"/>
          </ac:spMkLst>
        </pc:spChg>
        <pc:spChg chg="mod">
          <ac:chgData name="Mohd Aris Nazman Bin Maslan" userId="e60f7034-22ff-4ec8-b7e0-b9ece171450a" providerId="ADAL" clId="{29C780A0-9519-4A21-AF1E-5A5772ADC9C8}" dt="2026-06-04T02:18:55.088" v="226" actId="113"/>
          <ac:spMkLst>
            <pc:docMk/>
            <pc:sldMk cId="2532736150" sldId="10376"/>
            <ac:spMk id="33" creationId="{72871ED7-0DEA-81D4-3B48-74D001F965C7}"/>
          </ac:spMkLst>
        </pc:spChg>
        <pc:spChg chg="mod">
          <ac:chgData name="Mohd Aris Nazman Bin Maslan" userId="e60f7034-22ff-4ec8-b7e0-b9ece171450a" providerId="ADAL" clId="{29C780A0-9519-4A21-AF1E-5A5772ADC9C8}" dt="2026-06-04T02:18:56.555" v="227" actId="113"/>
          <ac:spMkLst>
            <pc:docMk/>
            <pc:sldMk cId="2532736150" sldId="10376"/>
            <ac:spMk id="34" creationId="{5627183E-3029-0E17-296D-C4CC1397232A}"/>
          </ac:spMkLst>
        </pc:spChg>
        <pc:spChg chg="mod">
          <ac:chgData name="Mohd Aris Nazman Bin Maslan" userId="e60f7034-22ff-4ec8-b7e0-b9ece171450a" providerId="ADAL" clId="{29C780A0-9519-4A21-AF1E-5A5772ADC9C8}" dt="2026-06-04T02:06:53.066" v="148" actId="1076"/>
          <ac:spMkLst>
            <pc:docMk/>
            <pc:sldMk cId="2532736150" sldId="10376"/>
            <ac:spMk id="37" creationId="{2F8AF51F-E37F-1A3A-B875-C5F21C15CA1C}"/>
          </ac:spMkLst>
        </pc:spChg>
        <pc:spChg chg="mod">
          <ac:chgData name="Mohd Aris Nazman Bin Maslan" userId="e60f7034-22ff-4ec8-b7e0-b9ece171450a" providerId="ADAL" clId="{29C780A0-9519-4A21-AF1E-5A5772ADC9C8}" dt="2026-06-04T02:21:42.344" v="331" actId="14100"/>
          <ac:spMkLst>
            <pc:docMk/>
            <pc:sldMk cId="2532736150" sldId="10376"/>
            <ac:spMk id="38" creationId="{642A6BC4-F835-2F11-B3C9-402558C56A28}"/>
          </ac:spMkLst>
        </pc:spChg>
        <pc:spChg chg="mod">
          <ac:chgData name="Mohd Aris Nazman Bin Maslan" userId="e60f7034-22ff-4ec8-b7e0-b9ece171450a" providerId="ADAL" clId="{29C780A0-9519-4A21-AF1E-5A5772ADC9C8}" dt="2026-06-04T02:21:43.852" v="332" actId="14100"/>
          <ac:spMkLst>
            <pc:docMk/>
            <pc:sldMk cId="2532736150" sldId="10376"/>
            <ac:spMk id="39" creationId="{F5EC35DD-55DC-A6C8-F4A2-4766543752BE}"/>
          </ac:spMkLst>
        </pc:spChg>
        <pc:spChg chg="mod">
          <ac:chgData name="Mohd Aris Nazman Bin Maslan" userId="e60f7034-22ff-4ec8-b7e0-b9ece171450a" providerId="ADAL" clId="{29C780A0-9519-4A21-AF1E-5A5772ADC9C8}" dt="2026-06-04T02:21:45.892" v="333" actId="14100"/>
          <ac:spMkLst>
            <pc:docMk/>
            <pc:sldMk cId="2532736150" sldId="10376"/>
            <ac:spMk id="40" creationId="{86AEC8BE-190F-7379-980A-C20614DB0601}"/>
          </ac:spMkLst>
        </pc:spChg>
        <pc:spChg chg="mod">
          <ac:chgData name="Mohd Aris Nazman Bin Maslan" userId="e60f7034-22ff-4ec8-b7e0-b9ece171450a" providerId="ADAL" clId="{29C780A0-9519-4A21-AF1E-5A5772ADC9C8}" dt="2026-06-04T02:21:04.935" v="259" actId="1035"/>
          <ac:spMkLst>
            <pc:docMk/>
            <pc:sldMk cId="2532736150" sldId="10376"/>
            <ac:spMk id="42" creationId="{7EB74C82-DA9E-DCD5-EB64-B698F49294BB}"/>
          </ac:spMkLst>
        </pc:spChg>
        <pc:spChg chg="mod">
          <ac:chgData name="Mohd Aris Nazman Bin Maslan" userId="e60f7034-22ff-4ec8-b7e0-b9ece171450a" providerId="ADAL" clId="{29C780A0-9519-4A21-AF1E-5A5772ADC9C8}" dt="2026-06-04T02:22:23.191" v="352" actId="20577"/>
          <ac:spMkLst>
            <pc:docMk/>
            <pc:sldMk cId="2532736150" sldId="10376"/>
            <ac:spMk id="47" creationId="{72808D34-651B-DED8-415C-8392573FEFDA}"/>
          </ac:spMkLst>
        </pc:spChg>
        <pc:spChg chg="mod">
          <ac:chgData name="Mohd Aris Nazman Bin Maslan" userId="e60f7034-22ff-4ec8-b7e0-b9ece171450a" providerId="ADAL" clId="{29C780A0-9519-4A21-AF1E-5A5772ADC9C8}" dt="2026-06-04T02:20:25.922" v="245" actId="1076"/>
          <ac:spMkLst>
            <pc:docMk/>
            <pc:sldMk cId="2532736150" sldId="10376"/>
            <ac:spMk id="49" creationId="{D25CF9A0-50C9-D967-4638-6D4D62840064}"/>
          </ac:spMkLst>
        </pc:spChg>
        <pc:spChg chg="mod">
          <ac:chgData name="Mohd Aris Nazman Bin Maslan" userId="e60f7034-22ff-4ec8-b7e0-b9ece171450a" providerId="ADAL" clId="{29C780A0-9519-4A21-AF1E-5A5772ADC9C8}" dt="2026-06-04T02:20:59.486" v="256" actId="1035"/>
          <ac:spMkLst>
            <pc:docMk/>
            <pc:sldMk cId="2532736150" sldId="10376"/>
            <ac:spMk id="52" creationId="{2255D427-FEC2-DD2F-8E2B-497E8C546134}"/>
          </ac:spMkLst>
        </pc:spChg>
        <pc:spChg chg="mod">
          <ac:chgData name="Mohd Aris Nazman Bin Maslan" userId="e60f7034-22ff-4ec8-b7e0-b9ece171450a" providerId="ADAL" clId="{29C780A0-9519-4A21-AF1E-5A5772ADC9C8}" dt="2026-06-04T02:21:25.476" v="280" actId="1035"/>
          <ac:spMkLst>
            <pc:docMk/>
            <pc:sldMk cId="2532736150" sldId="10376"/>
            <ac:spMk id="56" creationId="{F2BDA69E-BC4F-4F5C-59C5-6C8424D7B1EA}"/>
          </ac:spMkLst>
        </pc:spChg>
        <pc:spChg chg="add del mod">
          <ac:chgData name="Mohd Aris Nazman Bin Maslan" userId="e60f7034-22ff-4ec8-b7e0-b9ece171450a" providerId="ADAL" clId="{29C780A0-9519-4A21-AF1E-5A5772ADC9C8}" dt="2026-06-04T02:21:29.197" v="297" actId="1035"/>
          <ac:spMkLst>
            <pc:docMk/>
            <pc:sldMk cId="2532736150" sldId="10376"/>
            <ac:spMk id="57" creationId="{316BC42A-9AA8-08E7-2C30-13DE3B661A01}"/>
          </ac:spMkLst>
        </pc:spChg>
        <pc:spChg chg="mod">
          <ac:chgData name="Mohd Aris Nazman Bin Maslan" userId="e60f7034-22ff-4ec8-b7e0-b9ece171450a" providerId="ADAL" clId="{29C780A0-9519-4A21-AF1E-5A5772ADC9C8}" dt="2026-06-04T02:22:07.341" v="343" actId="1037"/>
          <ac:spMkLst>
            <pc:docMk/>
            <pc:sldMk cId="2532736150" sldId="10376"/>
            <ac:spMk id="58" creationId="{05A6B0A2-3E03-B339-0698-13B503E74BE1}"/>
          </ac:spMkLst>
        </pc:spChg>
        <pc:spChg chg="mod">
          <ac:chgData name="Mohd Aris Nazman Bin Maslan" userId="e60f7034-22ff-4ec8-b7e0-b9ece171450a" providerId="ADAL" clId="{29C780A0-9519-4A21-AF1E-5A5772ADC9C8}" dt="2026-06-04T02:21:47.750" v="334" actId="14100"/>
          <ac:spMkLst>
            <pc:docMk/>
            <pc:sldMk cId="2532736150" sldId="10376"/>
            <ac:spMk id="60" creationId="{4551BEA5-B7BD-670E-8F96-7BDC3BAE6024}"/>
          </ac:spMkLst>
        </pc:spChg>
        <pc:spChg chg="mod">
          <ac:chgData name="Mohd Aris Nazman Bin Maslan" userId="e60f7034-22ff-4ec8-b7e0-b9ece171450a" providerId="ADAL" clId="{29C780A0-9519-4A21-AF1E-5A5772ADC9C8}" dt="2026-06-04T02:21:59.176" v="336" actId="255"/>
          <ac:spMkLst>
            <pc:docMk/>
            <pc:sldMk cId="2532736150" sldId="10376"/>
            <ac:spMk id="62" creationId="{268A2321-0CE4-C88D-51EE-9ADD28363A2C}"/>
          </ac:spMkLst>
        </pc:spChg>
        <pc:spChg chg="mod">
          <ac:chgData name="Mohd Aris Nazman Bin Maslan" userId="e60f7034-22ff-4ec8-b7e0-b9ece171450a" providerId="ADAL" clId="{29C780A0-9519-4A21-AF1E-5A5772ADC9C8}" dt="2026-06-04T02:20:57.504" v="254" actId="1035"/>
          <ac:spMkLst>
            <pc:docMk/>
            <pc:sldMk cId="2532736150" sldId="10376"/>
            <ac:spMk id="69" creationId="{85C295AB-2E92-4374-E27C-81B4AB17BA58}"/>
          </ac:spMkLst>
        </pc:spChg>
        <pc:spChg chg="mod">
          <ac:chgData name="Mohd Aris Nazman Bin Maslan" userId="e60f7034-22ff-4ec8-b7e0-b9ece171450a" providerId="ADAL" clId="{29C780A0-9519-4A21-AF1E-5A5772ADC9C8}" dt="2026-06-04T02:20:35.491" v="247" actId="1076"/>
          <ac:spMkLst>
            <pc:docMk/>
            <pc:sldMk cId="2532736150" sldId="10376"/>
            <ac:spMk id="71" creationId="{280DEF06-85D5-E4E3-251D-F7B937811F49}"/>
          </ac:spMkLst>
        </pc:spChg>
        <pc:spChg chg="del">
          <ac:chgData name="Mohd Aris Nazman Bin Maslan" userId="e60f7034-22ff-4ec8-b7e0-b9ece171450a" providerId="ADAL" clId="{29C780A0-9519-4A21-AF1E-5A5772ADC9C8}" dt="2026-06-04T02:22:33.079" v="353" actId="478"/>
          <ac:spMkLst>
            <pc:docMk/>
            <pc:sldMk cId="2532736150" sldId="10376"/>
            <ac:spMk id="73" creationId="{5E110B86-BFED-A714-053F-4A73BB0119A0}"/>
          </ac:spMkLst>
        </pc:spChg>
        <pc:spChg chg="mod">
          <ac:chgData name="Mohd Aris Nazman Bin Maslan" userId="e60f7034-22ff-4ec8-b7e0-b9ece171450a" providerId="ADAL" clId="{29C780A0-9519-4A21-AF1E-5A5772ADC9C8}" dt="2026-06-04T02:17:44.686" v="198" actId="1076"/>
          <ac:spMkLst>
            <pc:docMk/>
            <pc:sldMk cId="2532736150" sldId="10376"/>
            <ac:spMk id="74" creationId="{C716533C-A997-73F2-E6B5-F5A67D4CA6CC}"/>
          </ac:spMkLst>
        </pc:spChg>
        <pc:grpChg chg="mod">
          <ac:chgData name="Mohd Aris Nazman Bin Maslan" userId="e60f7034-22ff-4ec8-b7e0-b9ece171450a" providerId="ADAL" clId="{29C780A0-9519-4A21-AF1E-5A5772ADC9C8}" dt="2026-06-04T02:19:08.341" v="228" actId="1076"/>
          <ac:grpSpMkLst>
            <pc:docMk/>
            <pc:sldMk cId="2532736150" sldId="10376"/>
            <ac:grpSpMk id="41" creationId="{247C05F9-221A-228F-98B8-7E6E1AD2E68A}"/>
          </ac:grpSpMkLst>
        </pc:grpChg>
        <pc:grpChg chg="mod">
          <ac:chgData name="Mohd Aris Nazman Bin Maslan" userId="e60f7034-22ff-4ec8-b7e0-b9ece171450a" providerId="ADAL" clId="{29C780A0-9519-4A21-AF1E-5A5772ADC9C8}" dt="2026-06-04T02:19:13.417" v="231" actId="1076"/>
          <ac:grpSpMkLst>
            <pc:docMk/>
            <pc:sldMk cId="2532736150" sldId="10376"/>
            <ac:grpSpMk id="46" creationId="{8E6273CC-1CB5-378B-35CB-8A93BA792832}"/>
          </ac:grpSpMkLst>
        </pc:grpChg>
        <pc:grpChg chg="mod">
          <ac:chgData name="Mohd Aris Nazman Bin Maslan" userId="e60f7034-22ff-4ec8-b7e0-b9ece171450a" providerId="ADAL" clId="{29C780A0-9519-4A21-AF1E-5A5772ADC9C8}" dt="2026-06-04T02:19:16.733" v="233" actId="1076"/>
          <ac:grpSpMkLst>
            <pc:docMk/>
            <pc:sldMk cId="2532736150" sldId="10376"/>
            <ac:grpSpMk id="51" creationId="{48309FA1-AB26-4B8B-9292-BC80C9341362}"/>
          </ac:grpSpMkLst>
        </pc:grpChg>
        <pc:grpChg chg="mod">
          <ac:chgData name="Mohd Aris Nazman Bin Maslan" userId="e60f7034-22ff-4ec8-b7e0-b9ece171450a" providerId="ADAL" clId="{29C780A0-9519-4A21-AF1E-5A5772ADC9C8}" dt="2026-06-04T02:19:19.014" v="234" actId="1076"/>
          <ac:grpSpMkLst>
            <pc:docMk/>
            <pc:sldMk cId="2532736150" sldId="10376"/>
            <ac:grpSpMk id="68" creationId="{760AF155-E722-154A-4540-D0525B02249E}"/>
          </ac:grpSpMkLst>
        </pc:grpChg>
        <pc:picChg chg="mod">
          <ac:chgData name="Mohd Aris Nazman Bin Maslan" userId="e60f7034-22ff-4ec8-b7e0-b9ece171450a" providerId="ADAL" clId="{29C780A0-9519-4A21-AF1E-5A5772ADC9C8}" dt="2026-06-04T02:20:28.590" v="246" actId="1076"/>
          <ac:picMkLst>
            <pc:docMk/>
            <pc:sldMk cId="2532736150" sldId="10376"/>
            <ac:picMk id="50" creationId="{24AF3297-5EE7-A46C-4A48-5E9A826119C7}"/>
          </ac:picMkLst>
        </pc:picChg>
        <pc:picChg chg="mod">
          <ac:chgData name="Mohd Aris Nazman Bin Maslan" userId="e60f7034-22ff-4ec8-b7e0-b9ece171450a" providerId="ADAL" clId="{29C780A0-9519-4A21-AF1E-5A5772ADC9C8}" dt="2026-06-04T02:20:37.088" v="248" actId="1076"/>
          <ac:picMkLst>
            <pc:docMk/>
            <pc:sldMk cId="2532736150" sldId="10376"/>
            <ac:picMk id="72" creationId="{D8004D3F-007D-CDE9-D5E0-F7306D9F44BE}"/>
          </ac:picMkLst>
        </pc:picChg>
        <pc:cxnChg chg="add del mod">
          <ac:chgData name="Mohd Aris Nazman Bin Maslan" userId="e60f7034-22ff-4ec8-b7e0-b9ece171450a" providerId="ADAL" clId="{29C780A0-9519-4A21-AF1E-5A5772ADC9C8}" dt="2026-06-04T02:21:39.279" v="330" actId="478"/>
          <ac:cxnSpMkLst>
            <pc:docMk/>
            <pc:sldMk cId="2532736150" sldId="10376"/>
            <ac:cxnSpMk id="8" creationId="{41007284-E3AD-1990-6B3A-E2BF86051095}"/>
          </ac:cxnSpMkLst>
        </pc:cxnChg>
        <pc:cxnChg chg="mod">
          <ac:chgData name="Mohd Aris Nazman Bin Maslan" userId="e60f7034-22ff-4ec8-b7e0-b9ece171450a" providerId="ADAL" clId="{29C780A0-9519-4A21-AF1E-5A5772ADC9C8}" dt="2026-06-04T02:16:40.933" v="174" actId="1076"/>
          <ac:cxnSpMkLst>
            <pc:docMk/>
            <pc:sldMk cId="2532736150" sldId="10376"/>
            <ac:cxnSpMk id="20" creationId="{B3B233DA-7098-A101-C74B-6116F4A8BD56}"/>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2566_B215B445.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1EB8-4E08-8F1F-1570B60E6B25}"/>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1EB8-4E08-8F1F-1570B60E6B25}"/>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1EB8-4E08-8F1F-1570B60E6B25}"/>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1EB8-4E08-8F1F-1570B60E6B2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1EB8-4E08-8F1F-1570B60E6B25}"/>
            </c:ext>
          </c:extLst>
        </c:ser>
        <c:dLbls>
          <c:showLegendKey val="0"/>
          <c:showVal val="0"/>
          <c:showCatName val="0"/>
          <c:showSerName val="0"/>
          <c:showPercent val="0"/>
          <c:showBubbleSize val="0"/>
          <c:showLeaderLines val="1"/>
        </c:dLbls>
        <c:firstSliceAng val="227"/>
        <c:holeSize val="5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566_B215B445.xml><?xml version="1.0" encoding="utf-8"?>
<p188:cmLst xmlns:a="http://schemas.openxmlformats.org/drawingml/2006/main" xmlns:r="http://schemas.openxmlformats.org/officeDocument/2006/relationships" xmlns:p188="http://schemas.microsoft.com/office/powerpoint/2018/8/main">
  <p188:cm id="{AF7CD44B-5845-48AB-B360-1A9526E68D3E}" authorId="{A071C496-8E3B-253A-847C-04F37D858CBF}" status="resolved" created="2025-06-16T03:49:03.008">
    <pc:sldMkLst xmlns:pc="http://schemas.microsoft.com/office/powerpoint/2013/main/command">
      <pc:docMk/>
      <pc:sldMk cId="2987766853" sldId="9574"/>
    </pc:sldMkLst>
    <p188:replyLst>
      <p188:reply id="{16E50799-74D6-45AB-B464-0F90D8A395BC}" authorId="{B9EFFD37-8BDB-F6BA-11E7-424BA1E878E1}" created="2025-06-18T06:52:05.815">
        <p188:txBody>
          <a:bodyPr/>
          <a:lstStyle/>
          <a:p>
            <a:r>
              <a:rPr lang="en-US"/>
              <a:t>using march number</a:t>
            </a:r>
          </a:p>
        </p188:txBody>
      </p188:reply>
    </p188:replyLst>
    <p188:txBody>
      <a:bodyPr/>
      <a:lstStyle/>
      <a:p>
        <a:r>
          <a:rPr lang="en-MY"/>
          <a:t>[@Razin Bin Abd Rashid] , please speak to finance to update this number as of 1Q 2025. Can speak to Subba (the PIC). Same for the next slide as well 1Q2025</a:t>
        </a:r>
      </a:p>
    </p188:txBody>
  </p188:cm>
  <p188:cm id="{FA6DD167-CFE4-4BDF-BF20-8660F91D0FDB}" authorId="{A071C496-8E3B-253A-847C-04F37D858CBF}" status="resolved" created="2025-07-13T09:25:05.368">
    <pc:sldMkLst xmlns:pc="http://schemas.microsoft.com/office/powerpoint/2013/main/command">
      <pc:docMk/>
      <pc:sldMk cId="2987766853" sldId="9574"/>
    </pc:sldMkLst>
    <p188:replyLst>
      <p188:reply id="{2F4FEBA3-299D-47B7-9BED-037581FC0352}" authorId="{3AF9ACA1-C7C1-5AEC-0E00-3776E9C944EB}" created="2026-04-06T06:58:20.452">
        <p188:txBody>
          <a:bodyPr/>
          <a:lstStyle/>
          <a:p>
            <a:r>
              <a:rPr lang="en-MY"/>
              <a:t>Updated</a:t>
            </a:r>
          </a:p>
        </p188:txBody>
      </p188:reply>
    </p188:replyLst>
    <p188:txBody>
      <a:bodyPr/>
      <a:lstStyle/>
      <a:p>
        <a:r>
          <a:rPr lang="en-MY"/>
          <a:t>[@Adli Nur Rifky Bin Mohd Norli]  update this as of Dec 2025. Should be all in AR. If you don’t know, ask FIN</a:t>
        </a:r>
      </a:p>
    </p188:txBody>
  </p188:cm>
</p188:cmLst>
</file>

<file path=ppt/comments/modernComment_2886_71A05C67.xml><?xml version="1.0" encoding="utf-8"?>
<p188:cmLst xmlns:a="http://schemas.openxmlformats.org/drawingml/2006/main" xmlns:r="http://schemas.openxmlformats.org/officeDocument/2006/relationships" xmlns:p188="http://schemas.microsoft.com/office/powerpoint/2018/8/main">
  <p188:cm id="{4D7C0624-CE49-4DFB-9B73-16DCA35EBA72}" authorId="{A071C496-8E3B-253A-847C-04F37D858CBF}" created="2025-11-24T09:58:42.918">
    <pc:sldMkLst xmlns:pc="http://schemas.microsoft.com/office/powerpoint/2013/main/command">
      <pc:docMk/>
      <pc:sldMk cId="1906334823" sldId="9573"/>
    </pc:sldMkLst>
    <p188:replyLst>
      <p188:reply id="{1686CDA0-AE07-4F02-AFC3-27F47FA881A9}" authorId="{3AF9ACA1-C7C1-5AEC-0E00-3776E9C944EB}" created="2025-11-25T01:31:31.153">
        <p188:txBody>
          <a:bodyPr/>
          <a:lstStyle/>
          <a:p>
            <a:r>
              <a:rPr lang="en-MY"/>
              <a:t>Done</a:t>
            </a:r>
          </a:p>
        </p188:txBody>
      </p188:reply>
    </p188:replyLst>
    <p188:txBody>
      <a:bodyPr/>
      <a:lstStyle/>
      <a:p>
        <a:r>
          <a:rPr lang="en-MY"/>
          <a:t>[@Razin Bin Abd Rashid] [@Adli Nur Rifky Bin Mohd Norli]  pls update the SRC (Saudi) logo - they said they have been updated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0A00BE-9FB7-43E5-9736-4C14B83656A2}" type="datetimeFigureOut">
              <a:rPr lang="en-MY" smtClean="0"/>
              <a:t>4/6/2026</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F62A5-51C2-4D0F-A38A-580DBC1DDFF8}" type="slidenum">
              <a:rPr lang="en-MY" smtClean="0"/>
              <a:t>‹#›</a:t>
            </a:fld>
            <a:endParaRPr lang="en-MY"/>
          </a:p>
        </p:txBody>
      </p:sp>
    </p:spTree>
    <p:extLst>
      <p:ext uri="{BB962C8B-B14F-4D97-AF65-F5344CB8AC3E}">
        <p14:creationId xmlns:p14="http://schemas.microsoft.com/office/powerpoint/2010/main" val="279122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We did not just go at it alone. We built networks and alliances around the globe and became one of the founding members of both ISMMA, the International Secondary Mortgage Market Association, and ASMMA</a:t>
            </a:r>
            <a:r>
              <a:rPr lang="en-GB"/>
              <a:t> in 2018</a:t>
            </a:r>
            <a:r>
              <a:rPr lang="en-US"/>
              <a:t>, </a:t>
            </a:r>
            <a:r>
              <a:rPr lang="en-GB"/>
              <a:t>and </a:t>
            </a:r>
            <a:r>
              <a:rPr lang="en-US"/>
              <a:t>the Asian Secondary Mortgage Market Association</a:t>
            </a:r>
            <a:r>
              <a:rPr lang="en-GB"/>
              <a:t> in 2915</a:t>
            </a:r>
            <a:r>
              <a:rPr lang="en-US"/>
              <a:t>. </a:t>
            </a:r>
          </a:p>
          <a:p>
            <a:endParaRPr lang="en-US"/>
          </a:p>
          <a:p>
            <a:r>
              <a:rPr lang="en-US"/>
              <a:t>We work with our peers and deepen regional and international collaborations to foster discussion and understand best practices between secondary mortgage market corporations.</a:t>
            </a:r>
          </a:p>
          <a:p>
            <a:endParaRPr lang="en-MY"/>
          </a:p>
        </p:txBody>
      </p:sp>
      <p:sp>
        <p:nvSpPr>
          <p:cNvPr id="4" name="Slide Number Placeholder 3"/>
          <p:cNvSpPr>
            <a:spLocks noGrp="1"/>
          </p:cNvSpPr>
          <p:nvPr>
            <p:ph type="sldNum" sz="quarter" idx="5"/>
          </p:nvPr>
        </p:nvSpPr>
        <p:spPr/>
        <p:txBody>
          <a:bodyPr/>
          <a:lstStyle/>
          <a:p>
            <a:fld id="{987D5BA3-4D58-47B5-B70C-A54EDD6AF0AF}" type="slidenum">
              <a:rPr lang="en-MY" smtClean="0"/>
              <a:t>2</a:t>
            </a:fld>
            <a:endParaRPr lang="en-MY"/>
          </a:p>
        </p:txBody>
      </p:sp>
    </p:spTree>
    <p:extLst>
      <p:ext uri="{BB962C8B-B14F-4D97-AF65-F5344CB8AC3E}">
        <p14:creationId xmlns:p14="http://schemas.microsoft.com/office/powerpoint/2010/main" val="403891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a:t>PWR –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Outstanding PWR loans </a:t>
            </a:r>
            <a:r>
              <a:rPr lang="en-US" sz="1200">
                <a:solidFill>
                  <a:srgbClr val="000000"/>
                </a:solidFill>
                <a:latin typeface="Arial" panose="020B0604020202020204" pitchFamily="34" charset="0"/>
                <a:cs typeface="Arial" panose="020B0604020202020204" pitchFamily="34" charset="0"/>
                <a:sym typeface="Arial"/>
              </a:rPr>
              <a:t>RM</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39.7 billion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MY"/>
              <a:t>CMS -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Outstanding subordinated debt </a:t>
            </a:r>
            <a:r>
              <a:rPr kumimoji="0" lang="en-US" sz="1200" b="0" i="0" u="non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supported</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under CMS is </a:t>
            </a:r>
            <a:r>
              <a:rPr lang="en-US" sz="1200">
                <a:solidFill>
                  <a:srgbClr val="000000"/>
                </a:solidFill>
                <a:latin typeface="Arial" panose="020B0604020202020204" pitchFamily="34" charset="0"/>
                <a:cs typeface="Arial" panose="020B0604020202020204" pitchFamily="34" charset="0"/>
                <a:sym typeface="Arial"/>
              </a:rPr>
              <a:t>RM</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2.3 billion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RM -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Cagamas has allocated </a:t>
            </a:r>
            <a:r>
              <a:rPr lang="en-US" sz="1200">
                <a:solidFill>
                  <a:srgbClr val="000000"/>
                </a:solidFill>
                <a:latin typeface="Arial" panose="020B0604020202020204" pitchFamily="34" charset="0"/>
                <a:cs typeface="Arial" panose="020B0604020202020204" pitchFamily="34" charset="0"/>
              </a:rPr>
              <a:t>RM</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100 million for this scheme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MGP -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“My First Home Scheme” and “Youth Housing Scheme”</a:t>
            </a:r>
            <a:r>
              <a:rPr kumimoji="0" lang="en-US" altLang="en-US" sz="12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benefitted 109,060 applicants since inception in 2011, with a total financing value of </a:t>
            </a:r>
            <a:r>
              <a:rPr lang="en-US" altLang="en-US" sz="1200">
                <a:solidFill>
                  <a:srgbClr val="000000"/>
                </a:solidFill>
                <a:latin typeface="Arial" panose="020B0604020202020204" pitchFamily="34" charset="0"/>
                <a:cs typeface="Arial" panose="020B0604020202020204" pitchFamily="34" charset="0"/>
              </a:rPr>
              <a:t>RM</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25.7 billion</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PWOR -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Since 1987, Cagamas has purchased </a:t>
            </a:r>
            <a:r>
              <a:rPr lang="en-US" sz="1200">
                <a:solidFill>
                  <a:srgbClr val="000000"/>
                </a:solidFill>
                <a:latin typeface="Arial" panose="020B0604020202020204" pitchFamily="34" charset="0"/>
                <a:cs typeface="Arial" panose="020B0604020202020204" pitchFamily="34" charset="0"/>
                <a:sym typeface="Arial"/>
              </a:rPr>
              <a:t>RM</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22.7 billion PWOR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lvl="0" indent="0" algn="l" rtl="0">
              <a:spcBef>
                <a:spcPts val="0"/>
              </a:spcBef>
              <a:spcAft>
                <a:spcPts val="0"/>
              </a:spcAft>
              <a:buNone/>
            </a:pPr>
            <a:endParaRPr/>
          </a:p>
        </p:txBody>
      </p:sp>
      <p:sp>
        <p:nvSpPr>
          <p:cNvPr id="677" name="Google Shape;67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294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3607-FA6C-D7D5-43A7-11DB2CFDD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080D15D3-536B-C5CA-6915-96E4FF589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63AFACA8-39CB-3C3B-5B19-7D3BAF42118E}"/>
              </a:ext>
            </a:extLst>
          </p:cNvPr>
          <p:cNvSpPr>
            <a:spLocks noGrp="1"/>
          </p:cNvSpPr>
          <p:nvPr>
            <p:ph type="dt" sz="half" idx="10"/>
          </p:nvPr>
        </p:nvSpPr>
        <p:spPr/>
        <p:txBody>
          <a:bodyPr/>
          <a:lstStyle/>
          <a:p>
            <a:fld id="{364C1D03-FDF8-4948-8420-E0F52454514F}" type="datetimeFigureOut">
              <a:rPr lang="en-MY" smtClean="0"/>
              <a:t>4/6/2026</a:t>
            </a:fld>
            <a:endParaRPr lang="en-MY"/>
          </a:p>
        </p:txBody>
      </p:sp>
      <p:sp>
        <p:nvSpPr>
          <p:cNvPr id="5" name="Footer Placeholder 4">
            <a:extLst>
              <a:ext uri="{FF2B5EF4-FFF2-40B4-BE49-F238E27FC236}">
                <a16:creationId xmlns:a16="http://schemas.microsoft.com/office/drawing/2014/main" id="{A108802F-CBD0-DC8F-B6F4-28ABD5E7286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5234779-3432-C541-5EA6-D0991A946147}"/>
              </a:ext>
            </a:extLst>
          </p:cNvPr>
          <p:cNvSpPr>
            <a:spLocks noGrp="1"/>
          </p:cNvSpPr>
          <p:nvPr>
            <p:ph type="sldNum" sz="quarter" idx="12"/>
          </p:nvPr>
        </p:nvSpPr>
        <p:spPr/>
        <p:txBody>
          <a:bodyPr/>
          <a:lstStyle/>
          <a:p>
            <a:fld id="{07896289-97CF-4A18-BE38-B961A81F8656}" type="slidenum">
              <a:rPr lang="en-MY" smtClean="0"/>
              <a:t>‹#›</a:t>
            </a:fld>
            <a:endParaRPr lang="en-MY"/>
          </a:p>
        </p:txBody>
      </p:sp>
    </p:spTree>
    <p:extLst>
      <p:ext uri="{BB962C8B-B14F-4D97-AF65-F5344CB8AC3E}">
        <p14:creationId xmlns:p14="http://schemas.microsoft.com/office/powerpoint/2010/main" val="55101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DB54-5EC9-8B68-D781-446DBABEEB1C}"/>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7A2C0E1-C48E-7CFB-5F40-55592FC035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B297787-E3B2-0592-62D0-DF9CE08434E3}"/>
              </a:ext>
            </a:extLst>
          </p:cNvPr>
          <p:cNvSpPr>
            <a:spLocks noGrp="1"/>
          </p:cNvSpPr>
          <p:nvPr>
            <p:ph type="dt" sz="half" idx="10"/>
          </p:nvPr>
        </p:nvSpPr>
        <p:spPr/>
        <p:txBody>
          <a:bodyPr/>
          <a:lstStyle/>
          <a:p>
            <a:fld id="{364C1D03-FDF8-4948-8420-E0F52454514F}" type="datetimeFigureOut">
              <a:rPr lang="en-MY" smtClean="0"/>
              <a:t>4/6/2026</a:t>
            </a:fld>
            <a:endParaRPr lang="en-MY"/>
          </a:p>
        </p:txBody>
      </p:sp>
      <p:sp>
        <p:nvSpPr>
          <p:cNvPr id="5" name="Footer Placeholder 4">
            <a:extLst>
              <a:ext uri="{FF2B5EF4-FFF2-40B4-BE49-F238E27FC236}">
                <a16:creationId xmlns:a16="http://schemas.microsoft.com/office/drawing/2014/main" id="{FB1AF0ED-3178-BFDE-9AD1-21C3CA953CD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1E10053-6DCA-6FBA-743E-8624BF2FF7B4}"/>
              </a:ext>
            </a:extLst>
          </p:cNvPr>
          <p:cNvSpPr>
            <a:spLocks noGrp="1"/>
          </p:cNvSpPr>
          <p:nvPr>
            <p:ph type="sldNum" sz="quarter" idx="12"/>
          </p:nvPr>
        </p:nvSpPr>
        <p:spPr/>
        <p:txBody>
          <a:bodyPr/>
          <a:lstStyle/>
          <a:p>
            <a:fld id="{07896289-97CF-4A18-BE38-B961A81F8656}" type="slidenum">
              <a:rPr lang="en-MY" smtClean="0"/>
              <a:t>‹#›</a:t>
            </a:fld>
            <a:endParaRPr lang="en-MY"/>
          </a:p>
        </p:txBody>
      </p:sp>
    </p:spTree>
    <p:extLst>
      <p:ext uri="{BB962C8B-B14F-4D97-AF65-F5344CB8AC3E}">
        <p14:creationId xmlns:p14="http://schemas.microsoft.com/office/powerpoint/2010/main" val="95053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7411A-9F9D-1262-8CBC-29A291AE67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7FA0D6F4-DE58-459E-EBA5-6D493E1E35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A5F9407-9AD9-3FC6-7972-55817870964E}"/>
              </a:ext>
            </a:extLst>
          </p:cNvPr>
          <p:cNvSpPr>
            <a:spLocks noGrp="1"/>
          </p:cNvSpPr>
          <p:nvPr>
            <p:ph type="dt" sz="half" idx="10"/>
          </p:nvPr>
        </p:nvSpPr>
        <p:spPr/>
        <p:txBody>
          <a:bodyPr/>
          <a:lstStyle/>
          <a:p>
            <a:fld id="{364C1D03-FDF8-4948-8420-E0F52454514F}" type="datetimeFigureOut">
              <a:rPr lang="en-MY" smtClean="0"/>
              <a:t>4/6/2026</a:t>
            </a:fld>
            <a:endParaRPr lang="en-MY"/>
          </a:p>
        </p:txBody>
      </p:sp>
      <p:sp>
        <p:nvSpPr>
          <p:cNvPr id="5" name="Footer Placeholder 4">
            <a:extLst>
              <a:ext uri="{FF2B5EF4-FFF2-40B4-BE49-F238E27FC236}">
                <a16:creationId xmlns:a16="http://schemas.microsoft.com/office/drawing/2014/main" id="{FBB96240-46B1-9EF9-36A6-2E96FB24EC1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04A344A-F2C2-29CC-A6BC-483A654DCBDA}"/>
              </a:ext>
            </a:extLst>
          </p:cNvPr>
          <p:cNvSpPr>
            <a:spLocks noGrp="1"/>
          </p:cNvSpPr>
          <p:nvPr>
            <p:ph type="sldNum" sz="quarter" idx="12"/>
          </p:nvPr>
        </p:nvSpPr>
        <p:spPr/>
        <p:txBody>
          <a:bodyPr/>
          <a:lstStyle/>
          <a:p>
            <a:fld id="{07896289-97CF-4A18-BE38-B961A81F8656}" type="slidenum">
              <a:rPr lang="en-MY" smtClean="0"/>
              <a:t>‹#›</a:t>
            </a:fld>
            <a:endParaRPr lang="en-MY"/>
          </a:p>
        </p:txBody>
      </p:sp>
    </p:spTree>
    <p:extLst>
      <p:ext uri="{BB962C8B-B14F-4D97-AF65-F5344CB8AC3E}">
        <p14:creationId xmlns:p14="http://schemas.microsoft.com/office/powerpoint/2010/main" val="3895669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solidFill>
          <a:schemeClr val="lt1"/>
        </a:solidFill>
        <a:effectLst/>
      </p:bgPr>
    </p:bg>
    <p:spTree>
      <p:nvGrpSpPr>
        <p:cNvPr id="1" name="Shape 296"/>
        <p:cNvGrpSpPr/>
        <p:nvPr/>
      </p:nvGrpSpPr>
      <p:grpSpPr>
        <a:xfrm>
          <a:off x="0" y="0"/>
          <a:ext cx="0" cy="0"/>
          <a:chOff x="0" y="0"/>
          <a:chExt cx="0" cy="0"/>
        </a:xfrm>
      </p:grpSpPr>
      <p:pic>
        <p:nvPicPr>
          <p:cNvPr id="297" name="Google Shape;297;p93"/>
          <p:cNvPicPr preferRelativeResize="0"/>
          <p:nvPr/>
        </p:nvPicPr>
        <p:blipFill rotWithShape="1">
          <a:blip r:embed="rId2" cstate="email">
            <a:alphaModFix amt="31000"/>
            <a:extLst>
              <a:ext uri="{28A0092B-C50C-407E-A947-70E740481C1C}">
                <a14:useLocalDpi xmlns:a14="http://schemas.microsoft.com/office/drawing/2010/main"/>
              </a:ext>
            </a:extLst>
          </a:blip>
          <a:srcRect/>
          <a:stretch/>
        </p:blipFill>
        <p:spPr>
          <a:xfrm>
            <a:off x="0" y="0"/>
            <a:ext cx="12192000" cy="6858000"/>
          </a:xfrm>
          <a:prstGeom prst="rect">
            <a:avLst/>
          </a:prstGeom>
          <a:solidFill>
            <a:srgbClr val="224094"/>
          </a:solidFill>
          <a:ln>
            <a:noFill/>
          </a:ln>
        </p:spPr>
      </p:pic>
      <p:pic>
        <p:nvPicPr>
          <p:cNvPr id="298" name="Google Shape;298;p93"/>
          <p:cNvPicPr preferRelativeResize="0"/>
          <p:nvPr/>
        </p:nvPicPr>
        <p:blipFill rotWithShape="1">
          <a:blip r:embed="rId3">
            <a:alphaModFix/>
          </a:blip>
          <a:srcRect/>
          <a:stretch/>
        </p:blipFill>
        <p:spPr>
          <a:xfrm>
            <a:off x="489894" y="5910502"/>
            <a:ext cx="1546725" cy="529564"/>
          </a:xfrm>
          <a:prstGeom prst="rect">
            <a:avLst/>
          </a:prstGeom>
          <a:noFill/>
          <a:ln>
            <a:noFill/>
          </a:ln>
        </p:spPr>
      </p:pic>
    </p:spTree>
    <p:extLst>
      <p:ext uri="{BB962C8B-B14F-4D97-AF65-F5344CB8AC3E}">
        <p14:creationId xmlns:p14="http://schemas.microsoft.com/office/powerpoint/2010/main" val="4043859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4"/>
        <p:cNvGrpSpPr/>
        <p:nvPr/>
      </p:nvGrpSpPr>
      <p:grpSpPr>
        <a:xfrm>
          <a:off x="0" y="0"/>
          <a:ext cx="0" cy="0"/>
          <a:chOff x="0" y="0"/>
          <a:chExt cx="0" cy="0"/>
        </a:xfrm>
      </p:grpSpPr>
      <p:pic>
        <p:nvPicPr>
          <p:cNvPr id="2" name="Picture 1">
            <a:extLst>
              <a:ext uri="{FF2B5EF4-FFF2-40B4-BE49-F238E27FC236}">
                <a16:creationId xmlns:a16="http://schemas.microsoft.com/office/drawing/2014/main" id="{29A97058-44D6-3A96-3B7C-B8D5CA7A9BF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1286" b="28888"/>
          <a:stretch/>
        </p:blipFill>
        <p:spPr bwMode="auto">
          <a:xfrm>
            <a:off x="11338821" y="6221"/>
            <a:ext cx="853179" cy="5754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1">
            <a:extLst>
              <a:ext uri="{FF2B5EF4-FFF2-40B4-BE49-F238E27FC236}">
                <a16:creationId xmlns:a16="http://schemas.microsoft.com/office/drawing/2014/main" id="{794D0136-F301-7C19-CCF9-A8A6354C297A}"/>
              </a:ext>
            </a:extLst>
          </p:cNvPr>
          <p:cNvSpPr txBox="1">
            <a:spLocks/>
          </p:cNvSpPr>
          <p:nvPr userDrawn="1"/>
        </p:nvSpPr>
        <p:spPr>
          <a:xfrm>
            <a:off x="9275033" y="6439538"/>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z="1400" b="1" smtClean="0">
                <a:solidFill>
                  <a:schemeClr val="tx1"/>
                </a:solidFill>
                <a:latin typeface="+mj-lt"/>
              </a:rPr>
              <a:pPr/>
              <a:t>‹#›</a:t>
            </a:fld>
            <a:endParaRPr lang="en" sz="1400" b="1">
              <a:solidFill>
                <a:schemeClr val="tx1"/>
              </a:solidFill>
              <a:latin typeface="+mj-lt"/>
            </a:endParaRPr>
          </a:p>
        </p:txBody>
      </p:sp>
    </p:spTree>
    <p:extLst>
      <p:ext uri="{BB962C8B-B14F-4D97-AF65-F5344CB8AC3E}">
        <p14:creationId xmlns:p14="http://schemas.microsoft.com/office/powerpoint/2010/main" val="356198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B847-C856-2077-F6C7-8996962F582A}"/>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68BEE66C-0EE3-648E-116C-ACEC19ADAB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B1F4F18-8E76-C063-EDC4-FF5F84636F0B}"/>
              </a:ext>
            </a:extLst>
          </p:cNvPr>
          <p:cNvSpPr>
            <a:spLocks noGrp="1"/>
          </p:cNvSpPr>
          <p:nvPr>
            <p:ph type="dt" sz="half" idx="10"/>
          </p:nvPr>
        </p:nvSpPr>
        <p:spPr/>
        <p:txBody>
          <a:bodyPr/>
          <a:lstStyle/>
          <a:p>
            <a:fld id="{364C1D03-FDF8-4948-8420-E0F52454514F}" type="datetimeFigureOut">
              <a:rPr lang="en-MY" smtClean="0"/>
              <a:t>4/6/2026</a:t>
            </a:fld>
            <a:endParaRPr lang="en-MY"/>
          </a:p>
        </p:txBody>
      </p:sp>
      <p:sp>
        <p:nvSpPr>
          <p:cNvPr id="5" name="Footer Placeholder 4">
            <a:extLst>
              <a:ext uri="{FF2B5EF4-FFF2-40B4-BE49-F238E27FC236}">
                <a16:creationId xmlns:a16="http://schemas.microsoft.com/office/drawing/2014/main" id="{AA2DA5DA-ACB2-5331-F736-7C80B07C3D3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ED91670-D88F-AA12-5CC8-9EFF9B7DA33F}"/>
              </a:ext>
            </a:extLst>
          </p:cNvPr>
          <p:cNvSpPr>
            <a:spLocks noGrp="1"/>
          </p:cNvSpPr>
          <p:nvPr>
            <p:ph type="sldNum" sz="quarter" idx="12"/>
          </p:nvPr>
        </p:nvSpPr>
        <p:spPr/>
        <p:txBody>
          <a:bodyPr/>
          <a:lstStyle/>
          <a:p>
            <a:fld id="{07896289-97CF-4A18-BE38-B961A81F8656}" type="slidenum">
              <a:rPr lang="en-MY" smtClean="0"/>
              <a:t>‹#›</a:t>
            </a:fld>
            <a:endParaRPr lang="en-MY"/>
          </a:p>
        </p:txBody>
      </p:sp>
    </p:spTree>
    <p:extLst>
      <p:ext uri="{BB962C8B-B14F-4D97-AF65-F5344CB8AC3E}">
        <p14:creationId xmlns:p14="http://schemas.microsoft.com/office/powerpoint/2010/main" val="185057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8BC6-A5C0-6843-AF49-0E189265D1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4ACEEAD1-138E-238E-3070-102B066A7D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7E9FD6-64DE-A5E0-5466-B5DE9B500E53}"/>
              </a:ext>
            </a:extLst>
          </p:cNvPr>
          <p:cNvSpPr>
            <a:spLocks noGrp="1"/>
          </p:cNvSpPr>
          <p:nvPr>
            <p:ph type="dt" sz="half" idx="10"/>
          </p:nvPr>
        </p:nvSpPr>
        <p:spPr/>
        <p:txBody>
          <a:bodyPr/>
          <a:lstStyle/>
          <a:p>
            <a:fld id="{364C1D03-FDF8-4948-8420-E0F52454514F}" type="datetimeFigureOut">
              <a:rPr lang="en-MY" smtClean="0"/>
              <a:t>4/6/2026</a:t>
            </a:fld>
            <a:endParaRPr lang="en-MY"/>
          </a:p>
        </p:txBody>
      </p:sp>
      <p:sp>
        <p:nvSpPr>
          <p:cNvPr id="5" name="Footer Placeholder 4">
            <a:extLst>
              <a:ext uri="{FF2B5EF4-FFF2-40B4-BE49-F238E27FC236}">
                <a16:creationId xmlns:a16="http://schemas.microsoft.com/office/drawing/2014/main" id="{1323BACA-FAD0-2CB0-C941-4AF11C89673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2EFB5D2-AB65-4354-DB14-93CA65D9E572}"/>
              </a:ext>
            </a:extLst>
          </p:cNvPr>
          <p:cNvSpPr>
            <a:spLocks noGrp="1"/>
          </p:cNvSpPr>
          <p:nvPr>
            <p:ph type="sldNum" sz="quarter" idx="12"/>
          </p:nvPr>
        </p:nvSpPr>
        <p:spPr/>
        <p:txBody>
          <a:bodyPr/>
          <a:lstStyle/>
          <a:p>
            <a:fld id="{07896289-97CF-4A18-BE38-B961A81F8656}" type="slidenum">
              <a:rPr lang="en-MY" smtClean="0"/>
              <a:t>‹#›</a:t>
            </a:fld>
            <a:endParaRPr lang="en-MY"/>
          </a:p>
        </p:txBody>
      </p:sp>
    </p:spTree>
    <p:extLst>
      <p:ext uri="{BB962C8B-B14F-4D97-AF65-F5344CB8AC3E}">
        <p14:creationId xmlns:p14="http://schemas.microsoft.com/office/powerpoint/2010/main" val="271103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0051-895E-6F18-FE83-390E847AA009}"/>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B9B46E10-8821-45DE-703C-5D24C71EB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33B5A000-F72B-9D8E-7536-92585B3B02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87D60EF6-622E-FCD4-05F1-4ABB27961B37}"/>
              </a:ext>
            </a:extLst>
          </p:cNvPr>
          <p:cNvSpPr>
            <a:spLocks noGrp="1"/>
          </p:cNvSpPr>
          <p:nvPr>
            <p:ph type="dt" sz="half" idx="10"/>
          </p:nvPr>
        </p:nvSpPr>
        <p:spPr/>
        <p:txBody>
          <a:bodyPr/>
          <a:lstStyle/>
          <a:p>
            <a:fld id="{364C1D03-FDF8-4948-8420-E0F52454514F}" type="datetimeFigureOut">
              <a:rPr lang="en-MY" smtClean="0"/>
              <a:t>4/6/2026</a:t>
            </a:fld>
            <a:endParaRPr lang="en-MY"/>
          </a:p>
        </p:txBody>
      </p:sp>
      <p:sp>
        <p:nvSpPr>
          <p:cNvPr id="6" name="Footer Placeholder 5">
            <a:extLst>
              <a:ext uri="{FF2B5EF4-FFF2-40B4-BE49-F238E27FC236}">
                <a16:creationId xmlns:a16="http://schemas.microsoft.com/office/drawing/2014/main" id="{22B7252A-F71E-CF5B-7C6C-6438F4EF15D1}"/>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8FF3A84E-13CA-B88A-7DC0-14DB89587C40}"/>
              </a:ext>
            </a:extLst>
          </p:cNvPr>
          <p:cNvSpPr>
            <a:spLocks noGrp="1"/>
          </p:cNvSpPr>
          <p:nvPr>
            <p:ph type="sldNum" sz="quarter" idx="12"/>
          </p:nvPr>
        </p:nvSpPr>
        <p:spPr/>
        <p:txBody>
          <a:bodyPr/>
          <a:lstStyle/>
          <a:p>
            <a:fld id="{07896289-97CF-4A18-BE38-B961A81F8656}" type="slidenum">
              <a:rPr lang="en-MY" smtClean="0"/>
              <a:t>‹#›</a:t>
            </a:fld>
            <a:endParaRPr lang="en-MY"/>
          </a:p>
        </p:txBody>
      </p:sp>
    </p:spTree>
    <p:extLst>
      <p:ext uri="{BB962C8B-B14F-4D97-AF65-F5344CB8AC3E}">
        <p14:creationId xmlns:p14="http://schemas.microsoft.com/office/powerpoint/2010/main" val="145401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2640-8894-78C3-40EB-0D4F52BB1D6A}"/>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CE28053-5ED5-E7DE-C74E-1ED589C7AE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E4CD17-917E-F84B-B9C5-EB858BB389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E7D9A0C8-82C0-6AB9-C7A2-BFAFA78E1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41264-D135-9DAA-79CC-BFAF1EFDB1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8C4652D7-65A8-DFB3-78AA-C2C63330CDD8}"/>
              </a:ext>
            </a:extLst>
          </p:cNvPr>
          <p:cNvSpPr>
            <a:spLocks noGrp="1"/>
          </p:cNvSpPr>
          <p:nvPr>
            <p:ph type="dt" sz="half" idx="10"/>
          </p:nvPr>
        </p:nvSpPr>
        <p:spPr/>
        <p:txBody>
          <a:bodyPr/>
          <a:lstStyle/>
          <a:p>
            <a:fld id="{364C1D03-FDF8-4948-8420-E0F52454514F}" type="datetimeFigureOut">
              <a:rPr lang="en-MY" smtClean="0"/>
              <a:t>4/6/2026</a:t>
            </a:fld>
            <a:endParaRPr lang="en-MY"/>
          </a:p>
        </p:txBody>
      </p:sp>
      <p:sp>
        <p:nvSpPr>
          <p:cNvPr id="8" name="Footer Placeholder 7">
            <a:extLst>
              <a:ext uri="{FF2B5EF4-FFF2-40B4-BE49-F238E27FC236}">
                <a16:creationId xmlns:a16="http://schemas.microsoft.com/office/drawing/2014/main" id="{FAA9B553-2EE4-6AC4-F656-E6135AE79A10}"/>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EBEAD88D-3F08-BBB4-49D1-F9400B366070}"/>
              </a:ext>
            </a:extLst>
          </p:cNvPr>
          <p:cNvSpPr>
            <a:spLocks noGrp="1"/>
          </p:cNvSpPr>
          <p:nvPr>
            <p:ph type="sldNum" sz="quarter" idx="12"/>
          </p:nvPr>
        </p:nvSpPr>
        <p:spPr/>
        <p:txBody>
          <a:bodyPr/>
          <a:lstStyle/>
          <a:p>
            <a:fld id="{07896289-97CF-4A18-BE38-B961A81F8656}" type="slidenum">
              <a:rPr lang="en-MY" smtClean="0"/>
              <a:t>‹#›</a:t>
            </a:fld>
            <a:endParaRPr lang="en-MY"/>
          </a:p>
        </p:txBody>
      </p:sp>
    </p:spTree>
    <p:extLst>
      <p:ext uri="{BB962C8B-B14F-4D97-AF65-F5344CB8AC3E}">
        <p14:creationId xmlns:p14="http://schemas.microsoft.com/office/powerpoint/2010/main" val="61037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25A9-A8F6-515D-6B20-3FADFD400735}"/>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FCB9308F-856F-91EA-82BA-8F826241B46F}"/>
              </a:ext>
            </a:extLst>
          </p:cNvPr>
          <p:cNvSpPr>
            <a:spLocks noGrp="1"/>
          </p:cNvSpPr>
          <p:nvPr>
            <p:ph type="dt" sz="half" idx="10"/>
          </p:nvPr>
        </p:nvSpPr>
        <p:spPr/>
        <p:txBody>
          <a:bodyPr/>
          <a:lstStyle/>
          <a:p>
            <a:fld id="{364C1D03-FDF8-4948-8420-E0F52454514F}" type="datetimeFigureOut">
              <a:rPr lang="en-MY" smtClean="0"/>
              <a:t>4/6/2026</a:t>
            </a:fld>
            <a:endParaRPr lang="en-MY"/>
          </a:p>
        </p:txBody>
      </p:sp>
      <p:sp>
        <p:nvSpPr>
          <p:cNvPr id="4" name="Footer Placeholder 3">
            <a:extLst>
              <a:ext uri="{FF2B5EF4-FFF2-40B4-BE49-F238E27FC236}">
                <a16:creationId xmlns:a16="http://schemas.microsoft.com/office/drawing/2014/main" id="{6188489C-A7B9-2E07-17A3-3BA3F00EF4C8}"/>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51D4E87F-1F11-E827-6AED-2441E86DE6E8}"/>
              </a:ext>
            </a:extLst>
          </p:cNvPr>
          <p:cNvSpPr>
            <a:spLocks noGrp="1"/>
          </p:cNvSpPr>
          <p:nvPr>
            <p:ph type="sldNum" sz="quarter" idx="12"/>
          </p:nvPr>
        </p:nvSpPr>
        <p:spPr/>
        <p:txBody>
          <a:bodyPr/>
          <a:lstStyle/>
          <a:p>
            <a:fld id="{07896289-97CF-4A18-BE38-B961A81F8656}" type="slidenum">
              <a:rPr lang="en-MY" smtClean="0"/>
              <a:t>‹#›</a:t>
            </a:fld>
            <a:endParaRPr lang="en-MY"/>
          </a:p>
        </p:txBody>
      </p:sp>
    </p:spTree>
    <p:extLst>
      <p:ext uri="{BB962C8B-B14F-4D97-AF65-F5344CB8AC3E}">
        <p14:creationId xmlns:p14="http://schemas.microsoft.com/office/powerpoint/2010/main" val="307666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966FAA-1F4C-F8C2-F344-BED0E9E83628}"/>
              </a:ext>
            </a:extLst>
          </p:cNvPr>
          <p:cNvSpPr>
            <a:spLocks noGrp="1"/>
          </p:cNvSpPr>
          <p:nvPr>
            <p:ph type="dt" sz="half" idx="10"/>
          </p:nvPr>
        </p:nvSpPr>
        <p:spPr/>
        <p:txBody>
          <a:bodyPr/>
          <a:lstStyle/>
          <a:p>
            <a:fld id="{364C1D03-FDF8-4948-8420-E0F52454514F}" type="datetimeFigureOut">
              <a:rPr lang="en-MY" smtClean="0"/>
              <a:t>4/6/2026</a:t>
            </a:fld>
            <a:endParaRPr lang="en-MY"/>
          </a:p>
        </p:txBody>
      </p:sp>
      <p:sp>
        <p:nvSpPr>
          <p:cNvPr id="3" name="Footer Placeholder 2">
            <a:extLst>
              <a:ext uri="{FF2B5EF4-FFF2-40B4-BE49-F238E27FC236}">
                <a16:creationId xmlns:a16="http://schemas.microsoft.com/office/drawing/2014/main" id="{4BE38EC5-35E6-01A9-94F7-EDB659428765}"/>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BC004D6F-4508-578E-A241-54E63F5B814B}"/>
              </a:ext>
            </a:extLst>
          </p:cNvPr>
          <p:cNvSpPr>
            <a:spLocks noGrp="1"/>
          </p:cNvSpPr>
          <p:nvPr>
            <p:ph type="sldNum" sz="quarter" idx="12"/>
          </p:nvPr>
        </p:nvSpPr>
        <p:spPr/>
        <p:txBody>
          <a:bodyPr/>
          <a:lstStyle/>
          <a:p>
            <a:fld id="{07896289-97CF-4A18-BE38-B961A81F8656}" type="slidenum">
              <a:rPr lang="en-MY" smtClean="0"/>
              <a:t>‹#›</a:t>
            </a:fld>
            <a:endParaRPr lang="en-MY"/>
          </a:p>
        </p:txBody>
      </p:sp>
    </p:spTree>
    <p:extLst>
      <p:ext uri="{BB962C8B-B14F-4D97-AF65-F5344CB8AC3E}">
        <p14:creationId xmlns:p14="http://schemas.microsoft.com/office/powerpoint/2010/main" val="24879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897B-62B4-AC57-D2A2-F5D4C9AFF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C27F005F-6FBE-3156-072B-BD12BCA28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F9AD5CF0-BC8A-3134-B5C2-A1ED1925C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0A3BE7-C4EE-DDE4-3F82-E79DD1A06F41}"/>
              </a:ext>
            </a:extLst>
          </p:cNvPr>
          <p:cNvSpPr>
            <a:spLocks noGrp="1"/>
          </p:cNvSpPr>
          <p:nvPr>
            <p:ph type="dt" sz="half" idx="10"/>
          </p:nvPr>
        </p:nvSpPr>
        <p:spPr/>
        <p:txBody>
          <a:bodyPr/>
          <a:lstStyle/>
          <a:p>
            <a:fld id="{364C1D03-FDF8-4948-8420-E0F52454514F}" type="datetimeFigureOut">
              <a:rPr lang="en-MY" smtClean="0"/>
              <a:t>4/6/2026</a:t>
            </a:fld>
            <a:endParaRPr lang="en-MY"/>
          </a:p>
        </p:txBody>
      </p:sp>
      <p:sp>
        <p:nvSpPr>
          <p:cNvPr id="6" name="Footer Placeholder 5">
            <a:extLst>
              <a:ext uri="{FF2B5EF4-FFF2-40B4-BE49-F238E27FC236}">
                <a16:creationId xmlns:a16="http://schemas.microsoft.com/office/drawing/2014/main" id="{82134216-F5D4-CC27-E8DE-A9D315F1932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CA7E6B77-9B1F-B88D-8127-F4C1AB12E3AE}"/>
              </a:ext>
            </a:extLst>
          </p:cNvPr>
          <p:cNvSpPr>
            <a:spLocks noGrp="1"/>
          </p:cNvSpPr>
          <p:nvPr>
            <p:ph type="sldNum" sz="quarter" idx="12"/>
          </p:nvPr>
        </p:nvSpPr>
        <p:spPr/>
        <p:txBody>
          <a:bodyPr/>
          <a:lstStyle/>
          <a:p>
            <a:fld id="{07896289-97CF-4A18-BE38-B961A81F8656}" type="slidenum">
              <a:rPr lang="en-MY" smtClean="0"/>
              <a:t>‹#›</a:t>
            </a:fld>
            <a:endParaRPr lang="en-MY"/>
          </a:p>
        </p:txBody>
      </p:sp>
    </p:spTree>
    <p:extLst>
      <p:ext uri="{BB962C8B-B14F-4D97-AF65-F5344CB8AC3E}">
        <p14:creationId xmlns:p14="http://schemas.microsoft.com/office/powerpoint/2010/main" val="5193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ADB0-1C82-6DF0-0D66-E7FAC1604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ED85CEBB-6534-06B3-1A26-C94EB254F2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4CA8443F-3E33-F9DB-DB17-98F792071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90B61F-D168-6A1D-04C3-A0DBC14A2C27}"/>
              </a:ext>
            </a:extLst>
          </p:cNvPr>
          <p:cNvSpPr>
            <a:spLocks noGrp="1"/>
          </p:cNvSpPr>
          <p:nvPr>
            <p:ph type="dt" sz="half" idx="10"/>
          </p:nvPr>
        </p:nvSpPr>
        <p:spPr/>
        <p:txBody>
          <a:bodyPr/>
          <a:lstStyle/>
          <a:p>
            <a:fld id="{364C1D03-FDF8-4948-8420-E0F52454514F}" type="datetimeFigureOut">
              <a:rPr lang="en-MY" smtClean="0"/>
              <a:t>4/6/2026</a:t>
            </a:fld>
            <a:endParaRPr lang="en-MY"/>
          </a:p>
        </p:txBody>
      </p:sp>
      <p:sp>
        <p:nvSpPr>
          <p:cNvPr id="6" name="Footer Placeholder 5">
            <a:extLst>
              <a:ext uri="{FF2B5EF4-FFF2-40B4-BE49-F238E27FC236}">
                <a16:creationId xmlns:a16="http://schemas.microsoft.com/office/drawing/2014/main" id="{6036D1DE-510A-4640-78EA-541DC24765BD}"/>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F86EEC7C-E443-3899-588F-603FDE38FC05}"/>
              </a:ext>
            </a:extLst>
          </p:cNvPr>
          <p:cNvSpPr>
            <a:spLocks noGrp="1"/>
          </p:cNvSpPr>
          <p:nvPr>
            <p:ph type="sldNum" sz="quarter" idx="12"/>
          </p:nvPr>
        </p:nvSpPr>
        <p:spPr/>
        <p:txBody>
          <a:bodyPr/>
          <a:lstStyle/>
          <a:p>
            <a:fld id="{07896289-97CF-4A18-BE38-B961A81F8656}" type="slidenum">
              <a:rPr lang="en-MY" smtClean="0"/>
              <a:t>‹#›</a:t>
            </a:fld>
            <a:endParaRPr lang="en-MY"/>
          </a:p>
        </p:txBody>
      </p:sp>
    </p:spTree>
    <p:extLst>
      <p:ext uri="{BB962C8B-B14F-4D97-AF65-F5344CB8AC3E}">
        <p14:creationId xmlns:p14="http://schemas.microsoft.com/office/powerpoint/2010/main" val="368172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29BA37-6331-EC7D-4389-A4C4A655E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8B61E2C7-425C-C414-22AE-4C8DC5F73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D68C85B6-62EA-F9D2-16B3-E6CEF6A2D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4C1D03-FDF8-4948-8420-E0F52454514F}" type="datetimeFigureOut">
              <a:rPr lang="en-MY" smtClean="0"/>
              <a:t>4/6/2026</a:t>
            </a:fld>
            <a:endParaRPr lang="en-MY"/>
          </a:p>
        </p:txBody>
      </p:sp>
      <p:sp>
        <p:nvSpPr>
          <p:cNvPr id="5" name="Footer Placeholder 4">
            <a:extLst>
              <a:ext uri="{FF2B5EF4-FFF2-40B4-BE49-F238E27FC236}">
                <a16:creationId xmlns:a16="http://schemas.microsoft.com/office/drawing/2014/main" id="{211DC5EC-512B-26B9-6327-042E7D9EE6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Y"/>
          </a:p>
        </p:txBody>
      </p:sp>
      <p:sp>
        <p:nvSpPr>
          <p:cNvPr id="6" name="Slide Number Placeholder 5">
            <a:extLst>
              <a:ext uri="{FF2B5EF4-FFF2-40B4-BE49-F238E27FC236}">
                <a16:creationId xmlns:a16="http://schemas.microsoft.com/office/drawing/2014/main" id="{2AEF7043-9DDF-67BE-0C25-F3471C9AD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896289-97CF-4A18-BE38-B961A81F8656}" type="slidenum">
              <a:rPr lang="en-MY" smtClean="0"/>
              <a:t>‹#›</a:t>
            </a:fld>
            <a:endParaRPr lang="en-MY"/>
          </a:p>
        </p:txBody>
      </p:sp>
    </p:spTree>
    <p:extLst>
      <p:ext uri="{BB962C8B-B14F-4D97-AF65-F5344CB8AC3E}">
        <p14:creationId xmlns:p14="http://schemas.microsoft.com/office/powerpoint/2010/main" val="3292017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microsoft.com/office/2007/relationships/hdphoto" Target="../media/hdphoto2.wdp"/><Relationship Id="rId3" Type="http://schemas.microsoft.com/office/2018/10/relationships/comments" Target="../comments/modernComment_2886_71A05C67.xml"/><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microsoft.com/office/2018/10/relationships/comments" Target="../comments/modernComment_2566_B215B445.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Layout" Target="../slideLayouts/slideLayout13.xml"/><Relationship Id="rId5" Type="http://schemas.openxmlformats.org/officeDocument/2006/relationships/image" Target="../media/image20.sv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7" name="Freeform: Shape 6">
            <a:extLst>
              <a:ext uri="{FF2B5EF4-FFF2-40B4-BE49-F238E27FC236}">
                <a16:creationId xmlns:a16="http://schemas.microsoft.com/office/drawing/2014/main" id="{4C4D4D9D-6F19-2C0B-995D-DEC1060F0463}"/>
              </a:ext>
            </a:extLst>
          </p:cNvPr>
          <p:cNvSpPr/>
          <p:nvPr/>
        </p:nvSpPr>
        <p:spPr>
          <a:xfrm>
            <a:off x="0" y="0"/>
            <a:ext cx="12192000" cy="6858000"/>
          </a:xfrm>
          <a:custGeom>
            <a:avLst/>
            <a:gdLst>
              <a:gd name="connsiteX0" fmla="*/ 7467600 w 12192000"/>
              <a:gd name="connsiteY0" fmla="*/ 5368233 h 6858000"/>
              <a:gd name="connsiteX1" fmla="*/ 12192000 w 12192000"/>
              <a:gd name="connsiteY1" fmla="*/ 5368233 h 6858000"/>
              <a:gd name="connsiteX2" fmla="*/ 12192000 w 12192000"/>
              <a:gd name="connsiteY2" fmla="*/ 6858000 h 6858000"/>
              <a:gd name="connsiteX3" fmla="*/ 7467600 w 12192000"/>
              <a:gd name="connsiteY3" fmla="*/ 6858000 h 6858000"/>
              <a:gd name="connsiteX4" fmla="*/ 0 w 12192000"/>
              <a:gd name="connsiteY4" fmla="*/ 1489767 h 6858000"/>
              <a:gd name="connsiteX5" fmla="*/ 7467600 w 12192000"/>
              <a:gd name="connsiteY5" fmla="*/ 1489767 h 6858000"/>
              <a:gd name="connsiteX6" fmla="*/ 7467600 w 12192000"/>
              <a:gd name="connsiteY6" fmla="*/ 5368233 h 6858000"/>
              <a:gd name="connsiteX7" fmla="*/ 0 w 12192000"/>
              <a:gd name="connsiteY7" fmla="*/ 5368233 h 6858000"/>
              <a:gd name="connsiteX8" fmla="*/ 7467600 w 12192000"/>
              <a:gd name="connsiteY8" fmla="*/ 0 h 6858000"/>
              <a:gd name="connsiteX9" fmla="*/ 12192000 w 12192000"/>
              <a:gd name="connsiteY9" fmla="*/ 0 h 6858000"/>
              <a:gd name="connsiteX10" fmla="*/ 12192000 w 12192000"/>
              <a:gd name="connsiteY10" fmla="*/ 1489767 h 6858000"/>
              <a:gd name="connsiteX11" fmla="*/ 7467600 w 12192000"/>
              <a:gd name="connsiteY11" fmla="*/ 1489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467600" y="5368233"/>
                </a:moveTo>
                <a:lnTo>
                  <a:pt x="12192000" y="5368233"/>
                </a:lnTo>
                <a:lnTo>
                  <a:pt x="12192000" y="6858000"/>
                </a:lnTo>
                <a:lnTo>
                  <a:pt x="7467600" y="6858000"/>
                </a:lnTo>
                <a:close/>
                <a:moveTo>
                  <a:pt x="0" y="1489767"/>
                </a:moveTo>
                <a:lnTo>
                  <a:pt x="7467600" y="1489767"/>
                </a:lnTo>
                <a:lnTo>
                  <a:pt x="7467600" y="5368233"/>
                </a:lnTo>
                <a:lnTo>
                  <a:pt x="0" y="5368233"/>
                </a:lnTo>
                <a:close/>
                <a:moveTo>
                  <a:pt x="7467600" y="0"/>
                </a:moveTo>
                <a:lnTo>
                  <a:pt x="12192000" y="0"/>
                </a:lnTo>
                <a:lnTo>
                  <a:pt x="12192000" y="1489767"/>
                </a:lnTo>
                <a:lnTo>
                  <a:pt x="7467600" y="1489767"/>
                </a:lnTo>
                <a:close/>
              </a:path>
            </a:pathLst>
          </a:custGeom>
          <a:solidFill>
            <a:srgbClr val="00206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MY"/>
          </a:p>
        </p:txBody>
      </p:sp>
      <p:sp>
        <p:nvSpPr>
          <p:cNvPr id="4" name="TextBox 3">
            <a:extLst>
              <a:ext uri="{FF2B5EF4-FFF2-40B4-BE49-F238E27FC236}">
                <a16:creationId xmlns:a16="http://schemas.microsoft.com/office/drawing/2014/main" id="{68F40A3C-09C6-FDF1-A362-C3B242393341}"/>
              </a:ext>
            </a:extLst>
          </p:cNvPr>
          <p:cNvSpPr txBox="1"/>
          <p:nvPr/>
        </p:nvSpPr>
        <p:spPr>
          <a:xfrm>
            <a:off x="-2" y="1489767"/>
            <a:ext cx="12192000" cy="3874713"/>
          </a:xfrm>
          <a:prstGeom prst="rect">
            <a:avLst/>
          </a:prstGeom>
          <a:solidFill>
            <a:schemeClr val="bg1">
              <a:alpha val="80000"/>
            </a:schemeClr>
          </a:solidFill>
          <a:ln>
            <a:noFill/>
          </a:ln>
        </p:spPr>
        <p:txBody>
          <a:bodyPr wrap="square" lIns="91440" tIns="45720" rIns="91440" bIns="45720" anchor="ctr">
            <a:no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tx1">
                    <a:lumMod val="95000"/>
                    <a:lumOff val="5000"/>
                  </a:schemeClr>
                </a:solidFill>
                <a:effectLst>
                  <a:innerShdw blurRad="114300">
                    <a:prstClr val="black"/>
                  </a:innerShdw>
                </a:effectLst>
                <a:uLnTx/>
                <a:uFillTx/>
                <a:latin typeface="Arial" panose="020B0604020202020204" pitchFamily="34" charset="0"/>
                <a:ea typeface="+mj-ea"/>
                <a:cs typeface="Arial" panose="020B0604020202020204" pitchFamily="34" charset="0"/>
              </a:rPr>
              <a:t>Cagamas – National Mortgage Corporation of Malaysia</a:t>
            </a:r>
            <a:endParaRPr lang="en-US" sz="4000" b="1" i="0" u="none" strike="noStrike" kern="1200" cap="none" spc="0" normalizeH="0" baseline="0" noProof="0">
              <a:ln>
                <a:noFill/>
              </a:ln>
              <a:effectLst>
                <a:innerShdw blurRad="114300">
                  <a:prstClr val="black"/>
                </a:innerShdw>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US" sz="28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2026 International Housing Finance Forum &amp; ASMMA Annual Meeting  </a:t>
            </a:r>
          </a:p>
          <a:p>
            <a:pPr marL="0" marR="0" lvl="0" indent="0" algn="l" defTabSz="914400" rtl="0" eaLnBrk="1" fontAlgn="auto" latinLnBrk="0" hangingPunct="1">
              <a:lnSpc>
                <a:spcPct val="150000"/>
              </a:lnSpc>
              <a:spcBef>
                <a:spcPts val="0"/>
              </a:spcBef>
              <a:spcAft>
                <a:spcPts val="600"/>
              </a:spcAft>
              <a:buClrTx/>
              <a:buSzTx/>
              <a:buFontTx/>
              <a:buNone/>
              <a:tabLst/>
              <a:defRPr/>
            </a:pPr>
            <a:r>
              <a:rPr lang="en-US" sz="2000">
                <a:solidFill>
                  <a:srgbClr val="000000"/>
                </a:solidFill>
                <a:latin typeface="Arial" panose="020B0604020202020204" pitchFamily="34" charset="0"/>
                <a:cs typeface="Arial" panose="020B0604020202020204" pitchFamily="34" charset="0"/>
              </a:rPr>
              <a:t>Housing Finance Forum: "Affordability, Technology, and Trends” </a:t>
            </a:r>
          </a:p>
          <a:p>
            <a:pPr marL="0" marR="0" lvl="0" indent="0" algn="l" defTabSz="914400" rtl="0" eaLnBrk="1" fontAlgn="auto" latinLnBrk="0" hangingPunct="1">
              <a:lnSpc>
                <a:spcPct val="150000"/>
              </a:lnSpc>
              <a:spcBef>
                <a:spcPts val="0"/>
              </a:spcBef>
              <a:spcAft>
                <a:spcPts val="600"/>
              </a:spcAft>
              <a:buClrTx/>
              <a:buSzTx/>
              <a:buFontTx/>
              <a:buNone/>
              <a:tabLst/>
              <a:defRPr/>
            </a:pPr>
            <a:r>
              <a:rPr lang="en-US">
                <a:solidFill>
                  <a:srgbClr val="000000"/>
                </a:solidFill>
                <a:effectLst>
                  <a:innerShdw blurRad="114300">
                    <a:prstClr val="black"/>
                  </a:innerShdw>
                </a:effectLst>
                <a:latin typeface="Arial" panose="020B0604020202020204" pitchFamily="34" charset="0"/>
                <a:ea typeface="+mj-ea"/>
                <a:cs typeface="Arial" panose="020B0604020202020204" pitchFamily="34" charset="0"/>
              </a:rPr>
              <a:t>Panel Session 1: International Housing Finance Systems</a:t>
            </a:r>
            <a:endParaRPr lang="en-MY" sz="1200">
              <a:solidFill>
                <a:schemeClr val="tx1">
                  <a:lumMod val="95000"/>
                  <a:lumOff val="5000"/>
                </a:schemeClr>
              </a:solidFill>
              <a:effectLst>
                <a:innerShdw blurRad="114300">
                  <a:prstClr val="black"/>
                </a:innerShdw>
              </a:effectLst>
              <a:latin typeface="Arial" panose="020B0604020202020204" pitchFamily="34" charset="0"/>
              <a:ea typeface="+mj-ea"/>
              <a:cs typeface="Arial" panose="020B0604020202020204" pitchFamily="34" charset="0"/>
            </a:endParaRPr>
          </a:p>
          <a:p>
            <a:pPr marL="92075"/>
            <a:endParaRPr lang="en-US" sz="2000">
              <a:solidFill>
                <a:schemeClr val="tx1">
                  <a:lumMod val="95000"/>
                  <a:lumOff val="5000"/>
                </a:schemeClr>
              </a:solidFill>
              <a:effectLst>
                <a:innerShdw blurRad="114300">
                  <a:prstClr val="black"/>
                </a:innerShdw>
              </a:effectLst>
              <a:latin typeface="Arial" panose="020B0604020202020204" pitchFamily="34" charset="0"/>
              <a:ea typeface="+mj-ea"/>
              <a:cs typeface="Arial" panose="020B0604020202020204" pitchFamily="34" charset="0"/>
            </a:endParaRPr>
          </a:p>
          <a:p>
            <a:pPr marL="92075"/>
            <a:r>
              <a:rPr lang="en-US" sz="2000">
                <a:solidFill>
                  <a:schemeClr val="tx1">
                    <a:lumMod val="95000"/>
                    <a:lumOff val="5000"/>
                  </a:schemeClr>
                </a:solidFill>
                <a:effectLst>
                  <a:innerShdw blurRad="114300">
                    <a:prstClr val="black"/>
                  </a:innerShdw>
                </a:effectLst>
                <a:latin typeface="Arial" panose="020B0604020202020204" pitchFamily="34" charset="0"/>
                <a:ea typeface="+mj-ea"/>
                <a:cs typeface="Arial" panose="020B0604020202020204" pitchFamily="34" charset="0"/>
              </a:rPr>
              <a:t>8 June 2026</a:t>
            </a:r>
            <a:endParaRPr lang="en-MY" sz="1400">
              <a:solidFill>
                <a:schemeClr val="tx1">
                  <a:lumMod val="95000"/>
                  <a:lumOff val="5000"/>
                </a:schemeClr>
              </a:solidFill>
              <a:effectLst>
                <a:innerShdw blurRad="114300">
                  <a:prstClr val="black"/>
                </a:innerShdw>
              </a:effectLst>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31DE3782-053A-476D-BA50-93BD70249CFF}"/>
              </a:ext>
            </a:extLst>
          </p:cNvPr>
          <p:cNvSpPr txBox="1"/>
          <p:nvPr/>
        </p:nvSpPr>
        <p:spPr>
          <a:xfrm>
            <a:off x="321709" y="173861"/>
            <a:ext cx="8117441" cy="477054"/>
          </a:xfrm>
          <a:prstGeom prst="rect">
            <a:avLst/>
          </a:prstGeom>
          <a:noFill/>
        </p:spPr>
        <p:txBody>
          <a:bodyPr wrap="square">
            <a:spAutoFit/>
          </a:bodyPr>
          <a:lstStyle/>
          <a:p>
            <a:pPr defTabSz="914346">
              <a:defRPr/>
            </a:pPr>
            <a:r>
              <a:rPr lang="en-US" sz="2500" b="1">
                <a:solidFill>
                  <a:srgbClr val="002060"/>
                </a:solidFill>
                <a:latin typeface="Arial" panose="020B0604020202020204" pitchFamily="34" charset="0"/>
                <a:cs typeface="Arial" panose="020B0604020202020204" pitchFamily="34" charset="0"/>
                <a:sym typeface="Proxima Nova"/>
              </a:rPr>
              <a:t>Strategic Alliance</a:t>
            </a:r>
          </a:p>
        </p:txBody>
      </p:sp>
      <p:sp>
        <p:nvSpPr>
          <p:cNvPr id="37" name="TextBox 36">
            <a:extLst>
              <a:ext uri="{FF2B5EF4-FFF2-40B4-BE49-F238E27FC236}">
                <a16:creationId xmlns:a16="http://schemas.microsoft.com/office/drawing/2014/main" id="{3E79112C-E9D3-494E-BFC0-F660AEC81757}"/>
              </a:ext>
            </a:extLst>
          </p:cNvPr>
          <p:cNvSpPr txBox="1"/>
          <p:nvPr/>
        </p:nvSpPr>
        <p:spPr>
          <a:xfrm>
            <a:off x="321708" y="585713"/>
            <a:ext cx="11501099" cy="646331"/>
          </a:xfrm>
          <a:prstGeom prst="rect">
            <a:avLst/>
          </a:prstGeom>
          <a:noFill/>
        </p:spPr>
        <p:txBody>
          <a:bodyPr wrap="square" rtlCol="0">
            <a:spAutoFit/>
          </a:bodyPr>
          <a:lstStyle/>
          <a:p>
            <a:r>
              <a:rPr lang="en-US" sz="1800" err="1">
                <a:latin typeface="Arial" panose="020B0604020202020204" pitchFamily="34" charset="0"/>
                <a:cs typeface="Arial" panose="020B0604020202020204" pitchFamily="34" charset="0"/>
              </a:rPr>
              <a:t>Cagamas</a:t>
            </a:r>
            <a:r>
              <a:rPr lang="en-US" sz="1800">
                <a:latin typeface="Arial" panose="020B0604020202020204" pitchFamily="34" charset="0"/>
                <a:cs typeface="Arial" panose="020B0604020202020204" pitchFamily="34" charset="0"/>
              </a:rPr>
              <a:t>, as one of the founding members of ASMMA, continues to deepen regional and international collaborations to foster discussion between secondary mortgage market corporations</a:t>
            </a:r>
          </a:p>
        </p:txBody>
      </p:sp>
      <p:pic>
        <p:nvPicPr>
          <p:cNvPr id="28" name="Picture 27" descr="A map of the world  AI-generated content may be incorrect.">
            <a:extLst>
              <a:ext uri="{FF2B5EF4-FFF2-40B4-BE49-F238E27FC236}">
                <a16:creationId xmlns:a16="http://schemas.microsoft.com/office/drawing/2014/main" id="{61CCCDF4-6CC9-411E-B65A-209CF6F4760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rcRect l="3697" t="7003" r="6825" b="5882"/>
          <a:stretch>
            <a:fillRect/>
          </a:stretch>
        </p:blipFill>
        <p:spPr>
          <a:xfrm>
            <a:off x="468844" y="1739920"/>
            <a:ext cx="6858354" cy="4402141"/>
          </a:xfrm>
          <a:prstGeom prst="rect">
            <a:avLst/>
          </a:prstGeom>
        </p:spPr>
      </p:pic>
      <p:pic>
        <p:nvPicPr>
          <p:cNvPr id="29" name="Google Shape;170;p1">
            <a:extLst>
              <a:ext uri="{FF2B5EF4-FFF2-40B4-BE49-F238E27FC236}">
                <a16:creationId xmlns:a16="http://schemas.microsoft.com/office/drawing/2014/main" id="{8DAF1721-9803-40A5-A234-743153BCDC67}"/>
              </a:ext>
            </a:extLst>
          </p:cNvPr>
          <p:cNvPicPr preferRelativeResize="0"/>
          <p:nvPr/>
        </p:nvPicPr>
        <p:blipFill rotWithShape="1">
          <a:blip r:embed="rId6">
            <a:alphaModFix/>
          </a:blip>
          <a:srcRect r="33671"/>
          <a:stretch/>
        </p:blipFill>
        <p:spPr>
          <a:xfrm>
            <a:off x="5592973" y="3973922"/>
            <a:ext cx="1006053" cy="537508"/>
          </a:xfrm>
          <a:prstGeom prst="rect">
            <a:avLst/>
          </a:prstGeom>
          <a:noFill/>
          <a:ln>
            <a:noFill/>
          </a:ln>
        </p:spPr>
      </p:pic>
      <p:grpSp>
        <p:nvGrpSpPr>
          <p:cNvPr id="38" name="Group 37">
            <a:extLst>
              <a:ext uri="{FF2B5EF4-FFF2-40B4-BE49-F238E27FC236}">
                <a16:creationId xmlns:a16="http://schemas.microsoft.com/office/drawing/2014/main" id="{69A6FB84-E5B4-44D6-A09C-9629885F6BA8}"/>
              </a:ext>
            </a:extLst>
          </p:cNvPr>
          <p:cNvGrpSpPr/>
          <p:nvPr/>
        </p:nvGrpSpPr>
        <p:grpSpPr>
          <a:xfrm>
            <a:off x="4475621" y="2645097"/>
            <a:ext cx="7340306" cy="2885228"/>
            <a:chOff x="4945760" y="3412548"/>
            <a:chExt cx="7340306" cy="2885228"/>
          </a:xfrm>
        </p:grpSpPr>
        <p:pic>
          <p:nvPicPr>
            <p:cNvPr id="39" name="Picture 2" descr="Home">
              <a:extLst>
                <a:ext uri="{FF2B5EF4-FFF2-40B4-BE49-F238E27FC236}">
                  <a16:creationId xmlns:a16="http://schemas.microsoft.com/office/drawing/2014/main" id="{E976CF1E-54BB-4C43-8A3C-CCB32DA71A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7646" y="4310731"/>
              <a:ext cx="3225649" cy="554000"/>
            </a:xfrm>
            <a:prstGeom prst="rect">
              <a:avLst/>
            </a:prstGeom>
            <a:noFill/>
            <a:extLst>
              <a:ext uri="{909E8E84-426E-40DD-AFC4-6F175D3DCCD1}">
                <a14:hiddenFill xmlns:a14="http://schemas.microsoft.com/office/drawing/2010/main">
                  <a:solidFill>
                    <a:srgbClr val="FFFFFF"/>
                  </a:solidFill>
                </a14:hiddenFill>
              </a:ext>
            </a:extLst>
          </p:spPr>
        </p:pic>
        <p:sp>
          <p:nvSpPr>
            <p:cNvPr id="41" name="Oval 40">
              <a:extLst>
                <a:ext uri="{FF2B5EF4-FFF2-40B4-BE49-F238E27FC236}">
                  <a16:creationId xmlns:a16="http://schemas.microsoft.com/office/drawing/2014/main" id="{09CA7E3C-7AE8-4C84-ABEA-8A11CD765F91}"/>
                </a:ext>
              </a:extLst>
            </p:cNvPr>
            <p:cNvSpPr/>
            <p:nvPr/>
          </p:nvSpPr>
          <p:spPr>
            <a:xfrm>
              <a:off x="4945760" y="3412548"/>
              <a:ext cx="2338791" cy="2479967"/>
            </a:xfrm>
            <a:prstGeom prst="ellipse">
              <a:avLst/>
            </a:prstGeom>
            <a:noFill/>
            <a:ln w="19050">
              <a:solidFill>
                <a:srgbClr val="00206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4456">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1553BD6C-7D1B-402C-ACAB-6BDDB5A8934A}"/>
                </a:ext>
              </a:extLst>
            </p:cNvPr>
            <p:cNvGrpSpPr/>
            <p:nvPr/>
          </p:nvGrpSpPr>
          <p:grpSpPr>
            <a:xfrm>
              <a:off x="6914782" y="4986005"/>
              <a:ext cx="5371284" cy="1311771"/>
              <a:chOff x="7102620" y="4771209"/>
              <a:chExt cx="5032798" cy="1141443"/>
            </a:xfrm>
          </p:grpSpPr>
          <p:pic>
            <p:nvPicPr>
              <p:cNvPr id="45" name="Picture 44">
                <a:extLst>
                  <a:ext uri="{FF2B5EF4-FFF2-40B4-BE49-F238E27FC236}">
                    <a16:creationId xmlns:a16="http://schemas.microsoft.com/office/drawing/2014/main" id="{BE00F51D-ABC5-42EF-8098-6E288E97C568}"/>
                  </a:ext>
                </a:extLst>
              </p:cNvPr>
              <p:cNvPicPr>
                <a:picLocks noChangeAspect="1"/>
              </p:cNvPicPr>
              <p:nvPr/>
            </p:nvPicPr>
            <p:blipFill rotWithShape="1">
              <a:blip r:embed="rId8"/>
              <a:srcRect l="10396" r="23623" b="25464"/>
              <a:stretch>
                <a:fillRect/>
              </a:stretch>
            </p:blipFill>
            <p:spPr>
              <a:xfrm>
                <a:off x="9991044" y="4792199"/>
                <a:ext cx="690612" cy="502286"/>
              </a:xfrm>
              <a:prstGeom prst="rect">
                <a:avLst/>
              </a:prstGeom>
            </p:spPr>
          </p:pic>
          <p:pic>
            <p:nvPicPr>
              <p:cNvPr id="46" name="Picture 2">
                <a:extLst>
                  <a:ext uri="{FF2B5EF4-FFF2-40B4-BE49-F238E27FC236}">
                    <a16:creationId xmlns:a16="http://schemas.microsoft.com/office/drawing/2014/main" id="{8A346BC3-904E-444B-8906-2D2C8C43CB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0131" y="4857235"/>
                <a:ext cx="1185093" cy="42753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a:extLst>
                  <a:ext uri="{FF2B5EF4-FFF2-40B4-BE49-F238E27FC236}">
                    <a16:creationId xmlns:a16="http://schemas.microsoft.com/office/drawing/2014/main" id="{53E00DFA-E175-4F47-9BAB-64B5CD80DE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4127" y="4837143"/>
                <a:ext cx="1185093" cy="46771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a:extLst>
                  <a:ext uri="{FF2B5EF4-FFF2-40B4-BE49-F238E27FC236}">
                    <a16:creationId xmlns:a16="http://schemas.microsoft.com/office/drawing/2014/main" id="{87FAE4F0-3F9B-400D-AB7D-B6093FD077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02620" y="5327549"/>
                <a:ext cx="1620026" cy="57278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a:extLst>
                  <a:ext uri="{FF2B5EF4-FFF2-40B4-BE49-F238E27FC236}">
                    <a16:creationId xmlns:a16="http://schemas.microsoft.com/office/drawing/2014/main" id="{4D72BE04-4480-451A-BA57-5D60909F248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7842" r="27964" b="-8892"/>
              <a:stretch/>
            </p:blipFill>
            <p:spPr bwMode="auto">
              <a:xfrm>
                <a:off x="11523294" y="5398064"/>
                <a:ext cx="612124" cy="48284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a:extLst>
                  <a:ext uri="{FF2B5EF4-FFF2-40B4-BE49-F238E27FC236}">
                    <a16:creationId xmlns:a16="http://schemas.microsoft.com/office/drawing/2014/main" id="{7DC23012-4B47-4EF5-BB1F-21E91272E66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0762" t="543" r="15156" b="-1"/>
              <a:stretch/>
            </p:blipFill>
            <p:spPr bwMode="auto">
              <a:xfrm>
                <a:off x="10006650" y="5433452"/>
                <a:ext cx="672708" cy="41206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6DEB268F-5CD0-4233-AFE0-529EA59360C5}"/>
                  </a:ext>
                </a:extLst>
              </p:cNvPr>
              <p:cNvPicPr>
                <a:picLocks noChangeAspect="1"/>
              </p:cNvPicPr>
              <p:nvPr/>
            </p:nvPicPr>
            <p:blipFill>
              <a:blip r:embed="rId14"/>
              <a:stretch>
                <a:fillRect/>
              </a:stretch>
            </p:blipFill>
            <p:spPr>
              <a:xfrm>
                <a:off x="11555231" y="4864958"/>
                <a:ext cx="548251" cy="450516"/>
              </a:xfrm>
              <a:prstGeom prst="rect">
                <a:avLst/>
              </a:prstGeom>
            </p:spPr>
          </p:pic>
          <p:pic>
            <p:nvPicPr>
              <p:cNvPr id="52" name="Google Shape;170;p1">
                <a:extLst>
                  <a:ext uri="{FF2B5EF4-FFF2-40B4-BE49-F238E27FC236}">
                    <a16:creationId xmlns:a16="http://schemas.microsoft.com/office/drawing/2014/main" id="{FCE31E77-7098-41F6-B311-E38D6D76C062}"/>
                  </a:ext>
                </a:extLst>
              </p:cNvPr>
              <p:cNvPicPr preferRelativeResize="0"/>
              <p:nvPr/>
            </p:nvPicPr>
            <p:blipFill rotWithShape="1">
              <a:blip r:embed="rId6">
                <a:alphaModFix/>
              </a:blip>
              <a:srcRect r="33671"/>
              <a:stretch/>
            </p:blipFill>
            <p:spPr>
              <a:xfrm>
                <a:off x="8806549" y="5420866"/>
                <a:ext cx="1083278" cy="437237"/>
              </a:xfrm>
              <a:prstGeom prst="rect">
                <a:avLst/>
              </a:prstGeom>
              <a:noFill/>
              <a:ln>
                <a:noFill/>
              </a:ln>
            </p:spPr>
          </p:pic>
          <p:pic>
            <p:nvPicPr>
              <p:cNvPr id="53" name="Picture 52">
                <a:extLst>
                  <a:ext uri="{FF2B5EF4-FFF2-40B4-BE49-F238E27FC236}">
                    <a16:creationId xmlns:a16="http://schemas.microsoft.com/office/drawing/2014/main" id="{3E9AA0CD-D643-4DB5-B2FC-1C931029097F}"/>
                  </a:ext>
                </a:extLst>
              </p:cNvPr>
              <p:cNvPicPr>
                <a:picLocks noChangeAspect="1"/>
              </p:cNvPicPr>
              <p:nvPr/>
            </p:nvPicPr>
            <p:blipFill>
              <a:blip r:embed="rId15"/>
              <a:stretch>
                <a:fillRect/>
              </a:stretch>
            </p:blipFill>
            <p:spPr>
              <a:xfrm>
                <a:off x="10760446" y="5294484"/>
                <a:ext cx="493913" cy="618168"/>
              </a:xfrm>
              <a:prstGeom prst="rect">
                <a:avLst/>
              </a:prstGeom>
            </p:spPr>
          </p:pic>
          <p:pic>
            <p:nvPicPr>
              <p:cNvPr id="54" name="Picture 53">
                <a:extLst>
                  <a:ext uri="{FF2B5EF4-FFF2-40B4-BE49-F238E27FC236}">
                    <a16:creationId xmlns:a16="http://schemas.microsoft.com/office/drawing/2014/main" id="{D20D7E57-A5A7-41E7-9376-A3C93ACA2163}"/>
                  </a:ext>
                </a:extLst>
              </p:cNvPr>
              <p:cNvPicPr>
                <a:picLocks noChangeAspect="1"/>
              </p:cNvPicPr>
              <p:nvPr/>
            </p:nvPicPr>
            <p:blipFill>
              <a:blip r:embed="rId16"/>
              <a:stretch>
                <a:fillRect/>
              </a:stretch>
            </p:blipFill>
            <p:spPr>
              <a:xfrm>
                <a:off x="10827476" y="4771209"/>
                <a:ext cx="670643" cy="544265"/>
              </a:xfrm>
              <a:prstGeom prst="rect">
                <a:avLst/>
              </a:prstGeom>
            </p:spPr>
          </p:pic>
        </p:grpSp>
      </p:grpSp>
      <p:pic>
        <p:nvPicPr>
          <p:cNvPr id="61" name="Picture 60" descr="A red location pin with a circle  AI-generated content may be incorrect.">
            <a:extLst>
              <a:ext uri="{FF2B5EF4-FFF2-40B4-BE49-F238E27FC236}">
                <a16:creationId xmlns:a16="http://schemas.microsoft.com/office/drawing/2014/main" id="{8C483772-F90F-4DF6-99A1-B05781FE8563}"/>
              </a:ext>
            </a:extLst>
          </p:cNvPr>
          <p:cNvPicPr>
            <a:picLocks noChangeAspect="1"/>
          </p:cNvPicPr>
          <p:nvPr/>
        </p:nvPicPr>
        <p:blipFill>
          <a:blip r:embed="rId17">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91142" y="4099441"/>
            <a:ext cx="297309" cy="297309"/>
          </a:xfrm>
          <a:prstGeom prst="rect">
            <a:avLst/>
          </a:prstGeom>
        </p:spPr>
      </p:pic>
      <p:cxnSp>
        <p:nvCxnSpPr>
          <p:cNvPr id="5" name="Straight Connector 4">
            <a:extLst>
              <a:ext uri="{FF2B5EF4-FFF2-40B4-BE49-F238E27FC236}">
                <a16:creationId xmlns:a16="http://schemas.microsoft.com/office/drawing/2014/main" id="{9DF9EB31-EF10-23FD-1DD8-E39B24F2039C}"/>
              </a:ext>
            </a:extLst>
          </p:cNvPr>
          <p:cNvCxnSpPr/>
          <p:nvPr/>
        </p:nvCxnSpPr>
        <p:spPr>
          <a:xfrm flipV="1">
            <a:off x="9760072" y="3132137"/>
            <a:ext cx="0" cy="40003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7FF9EB0-18B2-7CD8-4B9F-608915A50723}"/>
              </a:ext>
            </a:extLst>
          </p:cNvPr>
          <p:cNvCxnSpPr>
            <a:cxnSpLocks/>
          </p:cNvCxnSpPr>
          <p:nvPr/>
        </p:nvCxnSpPr>
        <p:spPr>
          <a:xfrm>
            <a:off x="6580827" y="3138487"/>
            <a:ext cx="3185595"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33482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53" name="Google Shape;813;p55">
            <a:extLst>
              <a:ext uri="{FF2B5EF4-FFF2-40B4-BE49-F238E27FC236}">
                <a16:creationId xmlns:a16="http://schemas.microsoft.com/office/drawing/2014/main" id="{F455C664-4334-4EF6-999B-EA2275A73294}"/>
              </a:ext>
            </a:extLst>
          </p:cNvPr>
          <p:cNvSpPr txBox="1"/>
          <p:nvPr/>
        </p:nvSpPr>
        <p:spPr>
          <a:xfrm>
            <a:off x="267150" y="96007"/>
            <a:ext cx="11573197" cy="47701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defTabSz="914400" eaLnBrk="1" fontAlgn="auto" latinLnBrk="0" hangingPunct="1">
              <a:buSzPts val="4000"/>
              <a:buNone/>
              <a:tabLst/>
              <a:defRPr sz="4000" b="1">
                <a:solidFill>
                  <a:srgbClr val="2F5496"/>
                </a:solidFill>
                <a:latin typeface="Proxima Nova"/>
                <a:ea typeface="Proxima Nova"/>
                <a:cs typeface="Proxima Nova"/>
              </a:defRPr>
            </a:lvl1p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MY" sz="2500" b="1" i="0" u="none" strike="noStrike" kern="0" cap="none" spc="0" normalizeH="0" baseline="0" noProof="0" err="1">
                <a:ln>
                  <a:noFill/>
                </a:ln>
                <a:solidFill>
                  <a:srgbClr val="002060"/>
                </a:solidFill>
                <a:effectLst/>
                <a:uLnTx/>
                <a:uFillTx/>
                <a:latin typeface="Arial" panose="020B0604020202020204" pitchFamily="34" charset="0"/>
                <a:cs typeface="Arial" panose="020B0604020202020204" pitchFamily="34" charset="0"/>
                <a:sym typeface="Arial"/>
              </a:rPr>
              <a:t>Cagamas</a:t>
            </a:r>
            <a:r>
              <a:rPr lang="en-MY" sz="2500" kern="0">
                <a:solidFill>
                  <a:srgbClr val="002060"/>
                </a:solidFill>
                <a:latin typeface="Arial" panose="020B0604020202020204" pitchFamily="34" charset="0"/>
                <a:cs typeface="Arial" panose="020B0604020202020204" pitchFamily="34" charset="0"/>
                <a:sym typeface="Arial"/>
              </a:rPr>
              <a:t>’ </a:t>
            </a:r>
            <a:r>
              <a:rPr kumimoji="0" lang="en-MY" sz="2500" b="1"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sym typeface="Arial"/>
              </a:rPr>
              <a:t>Business Model</a:t>
            </a:r>
          </a:p>
        </p:txBody>
      </p:sp>
      <p:grpSp>
        <p:nvGrpSpPr>
          <p:cNvPr id="4" name="Group 3">
            <a:extLst>
              <a:ext uri="{FF2B5EF4-FFF2-40B4-BE49-F238E27FC236}">
                <a16:creationId xmlns:a16="http://schemas.microsoft.com/office/drawing/2014/main" id="{DE63697B-4F2C-6C7B-E771-B638FE988975}"/>
              </a:ext>
            </a:extLst>
          </p:cNvPr>
          <p:cNvGrpSpPr>
            <a:grpSpLocks/>
          </p:cNvGrpSpPr>
          <p:nvPr/>
        </p:nvGrpSpPr>
        <p:grpSpPr>
          <a:xfrm>
            <a:off x="3121368" y="1032128"/>
            <a:ext cx="5056324" cy="5242721"/>
            <a:chOff x="3558023" y="523480"/>
            <a:chExt cx="4185435" cy="4687624"/>
          </a:xfrm>
        </p:grpSpPr>
        <p:sp>
          <p:nvSpPr>
            <p:cNvPr id="58" name="Google Shape;352;p11">
              <a:extLst>
                <a:ext uri="{FF2B5EF4-FFF2-40B4-BE49-F238E27FC236}">
                  <a16:creationId xmlns:a16="http://schemas.microsoft.com/office/drawing/2014/main" id="{DDA7D971-752B-84BC-D05A-DB61DCD086B9}"/>
                </a:ext>
              </a:extLst>
            </p:cNvPr>
            <p:cNvSpPr>
              <a:spLocks/>
            </p:cNvSpPr>
            <p:nvPr/>
          </p:nvSpPr>
          <p:spPr>
            <a:xfrm>
              <a:off x="4088298" y="1097549"/>
              <a:ext cx="3068651" cy="3441680"/>
            </a:xfrm>
            <a:prstGeom prst="roundRect">
              <a:avLst>
                <a:gd name="adj" fmla="val 13550"/>
              </a:avLst>
            </a:prstGeom>
            <a:solidFill>
              <a:srgbClr val="FFFFFF">
                <a:alpha val="21000"/>
              </a:srgbClr>
            </a:solidFill>
            <a:ln w="76200" cap="flat"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Arial"/>
                <a:buNone/>
                <a:tabLst/>
                <a:defRPr/>
              </a:pPr>
              <a:endParaRPr kumimoji="0" sz="4400" b="0" i="0" u="none" strike="noStrike" kern="0" cap="none" spc="0" normalizeH="0" baseline="0" noProof="0">
                <a:ln>
                  <a:noFill/>
                </a:ln>
                <a:solidFill>
                  <a:srgbClr val="000000"/>
                </a:solidFill>
                <a:effectLst/>
                <a:uLnTx/>
                <a:uFillTx/>
                <a:latin typeface="Arial" panose="020B0604020202020204" pitchFamily="34" charset="0"/>
                <a:ea typeface="Proxima Nova"/>
                <a:cs typeface="Arial" panose="020B0604020202020204" pitchFamily="34" charset="0"/>
                <a:sym typeface="Proxima Nova"/>
              </a:endParaRPr>
            </a:p>
          </p:txBody>
        </p:sp>
        <p:sp>
          <p:nvSpPr>
            <p:cNvPr id="59" name="Google Shape;353;p11">
              <a:extLst>
                <a:ext uri="{FF2B5EF4-FFF2-40B4-BE49-F238E27FC236}">
                  <a16:creationId xmlns:a16="http://schemas.microsoft.com/office/drawing/2014/main" id="{B8D2D9C4-912E-A660-7A46-305C6D746536}"/>
                </a:ext>
              </a:extLst>
            </p:cNvPr>
            <p:cNvSpPr>
              <a:spLocks/>
            </p:cNvSpPr>
            <p:nvPr/>
          </p:nvSpPr>
          <p:spPr>
            <a:xfrm>
              <a:off x="3583369" y="3094616"/>
              <a:ext cx="866581" cy="933703"/>
            </a:xfrm>
            <a:prstGeom prst="ellipse">
              <a:avLst/>
            </a:prstGeom>
            <a:solidFill>
              <a:srgbClr val="325695"/>
            </a:solidFill>
            <a:ln>
              <a:noFill/>
            </a:ln>
            <a:effectLst>
              <a:outerShdw blurRad="571500" dist="444500" dir="8100000" algn="tr" rotWithShape="0">
                <a:srgbClr val="000000">
                  <a:alpha val="8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Tx/>
                <a:buNone/>
                <a:tabLst/>
                <a:defRPr/>
              </a:pPr>
              <a:r>
                <a:rPr kumimoji="0" lang="en" sz="15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Proxima Nova"/>
                </a:rPr>
                <a:t>CMS</a:t>
              </a:r>
              <a:endParaRPr kumimoji="0" sz="15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Proxima Nova"/>
              </a:endParaRPr>
            </a:p>
          </p:txBody>
        </p:sp>
        <p:sp>
          <p:nvSpPr>
            <p:cNvPr id="61" name="Google Shape;355;p11">
              <a:extLst>
                <a:ext uri="{FF2B5EF4-FFF2-40B4-BE49-F238E27FC236}">
                  <a16:creationId xmlns:a16="http://schemas.microsoft.com/office/drawing/2014/main" id="{5E73D20B-B8D7-EA92-EA06-803970627E85}"/>
                </a:ext>
              </a:extLst>
            </p:cNvPr>
            <p:cNvSpPr>
              <a:spLocks/>
            </p:cNvSpPr>
            <p:nvPr/>
          </p:nvSpPr>
          <p:spPr>
            <a:xfrm>
              <a:off x="3558023" y="1716770"/>
              <a:ext cx="867164" cy="933462"/>
            </a:xfrm>
            <a:prstGeom prst="ellipse">
              <a:avLst/>
            </a:prstGeom>
            <a:solidFill>
              <a:srgbClr val="335898"/>
            </a:solidFill>
            <a:ln>
              <a:noFill/>
            </a:ln>
            <a:effectLst>
              <a:outerShdw blurRad="571500" dist="444500" dir="8100000" algn="tr" rotWithShape="0">
                <a:srgbClr val="000000">
                  <a:alpha val="8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 sz="1500" b="1" i="0" u="none" strike="noStrike" kern="0" cap="none" spc="0" normalizeH="0" baseline="0" noProof="0">
                  <a:ln>
                    <a:noFill/>
                  </a:ln>
                  <a:solidFill>
                    <a:srgbClr val="FFFFFF"/>
                  </a:solidFill>
                  <a:effectLst/>
                  <a:uLnTx/>
                  <a:uFillTx/>
                  <a:latin typeface="Arial" panose="020B0604020202020204" pitchFamily="34" charset="0"/>
                  <a:ea typeface="Proxima Nova"/>
                  <a:cs typeface="Arial" panose="020B0604020202020204" pitchFamily="34" charset="0"/>
                  <a:sym typeface="Proxima Nova"/>
                </a:rPr>
                <a:t>PWR</a:t>
              </a:r>
              <a:endParaRPr kumimoji="0" sz="1500" b="1" i="0" u="none" strike="noStrike" kern="0" cap="none" spc="0" normalizeH="0" baseline="0" noProof="0">
                <a:ln>
                  <a:noFill/>
                </a:ln>
                <a:solidFill>
                  <a:srgbClr val="FFFFFF"/>
                </a:solidFill>
                <a:effectLst/>
                <a:uLnTx/>
                <a:uFillTx/>
                <a:latin typeface="Arial" panose="020B0604020202020204" pitchFamily="34" charset="0"/>
                <a:ea typeface="Proxima Nova"/>
                <a:cs typeface="Arial" panose="020B0604020202020204" pitchFamily="34" charset="0"/>
                <a:sym typeface="Proxima Nova"/>
              </a:endParaRPr>
            </a:p>
          </p:txBody>
        </p:sp>
        <p:sp>
          <p:nvSpPr>
            <p:cNvPr id="62" name="Google Shape;356;p11">
              <a:extLst>
                <a:ext uri="{FF2B5EF4-FFF2-40B4-BE49-F238E27FC236}">
                  <a16:creationId xmlns:a16="http://schemas.microsoft.com/office/drawing/2014/main" id="{DC3D320F-8852-17A7-DCFF-09DDCC6CBDA1}"/>
                </a:ext>
              </a:extLst>
            </p:cNvPr>
            <p:cNvSpPr>
              <a:spLocks/>
            </p:cNvSpPr>
            <p:nvPr/>
          </p:nvSpPr>
          <p:spPr>
            <a:xfrm>
              <a:off x="5231160" y="4277642"/>
              <a:ext cx="867164" cy="933462"/>
            </a:xfrm>
            <a:prstGeom prst="ellipse">
              <a:avLst/>
            </a:prstGeom>
            <a:solidFill>
              <a:srgbClr val="B3BEDF"/>
            </a:solidFill>
            <a:ln>
              <a:noFill/>
            </a:ln>
            <a:effectLst>
              <a:outerShdw blurRad="571500" dist="444500" dir="8100000" algn="tr" rotWithShape="0">
                <a:srgbClr val="000000">
                  <a:alpha val="8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Tx/>
                <a:buNone/>
                <a:tabLst/>
                <a:defRPr/>
              </a:pPr>
              <a:r>
                <a:rPr kumimoji="0" lang="en-MY"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Proxima Nova"/>
                </a:rPr>
                <a:t>RM</a:t>
              </a:r>
              <a:endParaRPr kumimoji="0"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Proxima Nova"/>
              </a:endParaRPr>
            </a:p>
          </p:txBody>
        </p:sp>
        <p:sp>
          <p:nvSpPr>
            <p:cNvPr id="63" name="Google Shape;355;p11">
              <a:extLst>
                <a:ext uri="{FF2B5EF4-FFF2-40B4-BE49-F238E27FC236}">
                  <a16:creationId xmlns:a16="http://schemas.microsoft.com/office/drawing/2014/main" id="{1B56B41D-B682-2308-79F2-465E26CC68CD}"/>
                </a:ext>
              </a:extLst>
            </p:cNvPr>
            <p:cNvSpPr>
              <a:spLocks/>
            </p:cNvSpPr>
            <p:nvPr/>
          </p:nvSpPr>
          <p:spPr>
            <a:xfrm>
              <a:off x="6842199" y="2370839"/>
              <a:ext cx="901259" cy="933462"/>
            </a:xfrm>
            <a:prstGeom prst="ellipse">
              <a:avLst/>
            </a:prstGeom>
            <a:solidFill>
              <a:srgbClr val="7991CE"/>
            </a:solidFill>
            <a:ln>
              <a:noFill/>
            </a:ln>
            <a:effectLst>
              <a:outerShdw blurRad="571500" dist="444500" dir="8100000" algn="tr" rotWithShape="0">
                <a:srgbClr val="000000">
                  <a:alpha val="8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Tx/>
                <a:buNone/>
                <a:tabLst/>
                <a:defRPr/>
              </a:pPr>
              <a:r>
                <a:rPr kumimoji="0" lang="en" sz="14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Proxima Nova"/>
                </a:rPr>
                <a:t>PWOR</a:t>
              </a:r>
              <a:endParaRPr kumimoji="0" sz="14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Proxima Nova"/>
              </a:endParaRPr>
            </a:p>
          </p:txBody>
        </p:sp>
        <p:sp>
          <p:nvSpPr>
            <p:cNvPr id="65" name="Google Shape;354;p11">
              <a:extLst>
                <a:ext uri="{FF2B5EF4-FFF2-40B4-BE49-F238E27FC236}">
                  <a16:creationId xmlns:a16="http://schemas.microsoft.com/office/drawing/2014/main" id="{8FE784BA-EE36-7892-8903-F3420BFD61F5}"/>
                </a:ext>
              </a:extLst>
            </p:cNvPr>
            <p:cNvSpPr>
              <a:spLocks/>
            </p:cNvSpPr>
            <p:nvPr/>
          </p:nvSpPr>
          <p:spPr>
            <a:xfrm>
              <a:off x="5231160" y="523480"/>
              <a:ext cx="867164" cy="933462"/>
            </a:xfrm>
            <a:prstGeom prst="ellipse">
              <a:avLst/>
            </a:prstGeom>
            <a:solidFill>
              <a:srgbClr val="3F6AB7"/>
            </a:solidFill>
            <a:ln>
              <a:noFill/>
            </a:ln>
            <a:effectLst>
              <a:outerShdw blurRad="571500" dist="444500" dir="8100000" algn="tr" rotWithShape="0">
                <a:srgbClr val="000000">
                  <a:alpha val="8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 sz="15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Proxima Nova"/>
                </a:rPr>
                <a:t>MGP</a:t>
              </a:r>
              <a:endParaRPr kumimoji="0" sz="15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Proxima Nova"/>
              </a:endParaRPr>
            </a:p>
          </p:txBody>
        </p:sp>
      </p:grpSp>
      <p:sp>
        <p:nvSpPr>
          <p:cNvPr id="42" name="shp42">
            <a:extLst>
              <a:ext uri="{FF2B5EF4-FFF2-40B4-BE49-F238E27FC236}">
                <a16:creationId xmlns:a16="http://schemas.microsoft.com/office/drawing/2014/main" id="{250A5570-882D-4769-B793-DB8F4B93D84B}"/>
              </a:ext>
            </a:extLst>
          </p:cNvPr>
          <p:cNvSpPr txBox="1">
            <a:spLocks/>
          </p:cNvSpPr>
          <p:nvPr/>
        </p:nvSpPr>
        <p:spPr>
          <a:xfrm flipH="1">
            <a:off x="411359" y="1184598"/>
            <a:ext cx="3230197" cy="108569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srgbClr val="000000"/>
              </a:buClr>
              <a:buSzTx/>
              <a:buFont typeface="Arial" panose="020B0604020202020204" pitchFamily="34" charset="0"/>
              <a:buNone/>
              <a:tabLst/>
              <a:defRPr/>
            </a:pPr>
            <a:r>
              <a:rPr kumimoji="0" lang="en-US" sz="1500" b="1" i="0" u="none" strike="noStrike" kern="1200" cap="none" spc="0" normalizeH="0" baseline="0" noProof="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Purchase with Recourse (PWR)</a:t>
            </a:r>
          </a:p>
          <a:p>
            <a:pPr marL="92075" marR="0" lvl="0" indent="-9207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Quick access to liquidity for banks' regulatory compliance needs</a:t>
            </a:r>
          </a:p>
        </p:txBody>
      </p:sp>
      <p:sp>
        <p:nvSpPr>
          <p:cNvPr id="52" name="shp42">
            <a:extLst>
              <a:ext uri="{FF2B5EF4-FFF2-40B4-BE49-F238E27FC236}">
                <a16:creationId xmlns:a16="http://schemas.microsoft.com/office/drawing/2014/main" id="{9768A8EA-DD39-406F-9030-175C2B0915B3}"/>
              </a:ext>
            </a:extLst>
          </p:cNvPr>
          <p:cNvSpPr txBox="1">
            <a:spLocks/>
          </p:cNvSpPr>
          <p:nvPr/>
        </p:nvSpPr>
        <p:spPr>
          <a:xfrm flipH="1">
            <a:off x="8170126" y="3131166"/>
            <a:ext cx="3865825" cy="91937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Purchase Without Recourse (PWOR) </a:t>
            </a:r>
          </a:p>
          <a:p>
            <a:pPr marL="92075" marR="0" lvl="0" indent="-9207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Banks can sell mortgages and other eligible assets to free up capital and rebalance portfolio risk</a:t>
            </a:r>
          </a:p>
        </p:txBody>
      </p:sp>
      <p:sp>
        <p:nvSpPr>
          <p:cNvPr id="55" name="shp42">
            <a:extLst>
              <a:ext uri="{FF2B5EF4-FFF2-40B4-BE49-F238E27FC236}">
                <a16:creationId xmlns:a16="http://schemas.microsoft.com/office/drawing/2014/main" id="{9D53DC91-C8EB-40F8-9AF6-A39C2377BF00}"/>
              </a:ext>
            </a:extLst>
          </p:cNvPr>
          <p:cNvSpPr txBox="1">
            <a:spLocks/>
          </p:cNvSpPr>
          <p:nvPr/>
        </p:nvSpPr>
        <p:spPr>
          <a:xfrm flipH="1">
            <a:off x="440048" y="3275047"/>
            <a:ext cx="3030578" cy="161347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Capital Management Solution (CMS) </a:t>
            </a:r>
          </a:p>
          <a:p>
            <a:pPr marL="92075" marR="0" lvl="0" indent="-9207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Supporting Tier-2 capital needs of FIs and DFIs</a:t>
            </a:r>
          </a:p>
        </p:txBody>
      </p:sp>
      <p:sp>
        <p:nvSpPr>
          <p:cNvPr id="56" name="shp42">
            <a:extLst>
              <a:ext uri="{FF2B5EF4-FFF2-40B4-BE49-F238E27FC236}">
                <a16:creationId xmlns:a16="http://schemas.microsoft.com/office/drawing/2014/main" id="{6EE84761-AE78-4247-BD7B-5BEAB0352FCF}"/>
              </a:ext>
            </a:extLst>
          </p:cNvPr>
          <p:cNvSpPr txBox="1">
            <a:spLocks/>
          </p:cNvSpPr>
          <p:nvPr/>
        </p:nvSpPr>
        <p:spPr>
          <a:xfrm flipH="1">
            <a:off x="6273790" y="692793"/>
            <a:ext cx="4866193" cy="1445365"/>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Mortgage Guarantee </a:t>
            </a:r>
            <a:r>
              <a:rPr kumimoji="0" lang="en-US" sz="1500" b="1" i="0" u="none" strike="noStrike" kern="1200" cap="none" spc="0" normalizeH="0" baseline="0" noProof="0" err="1">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Programme</a:t>
            </a:r>
            <a:r>
              <a:rPr kumimoji="0" lang="en-US" sz="1500" b="1" i="0" u="none" strike="noStrike" kern="1200" cap="none" spc="0" normalizeH="0" baseline="0" noProof="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 (MGP)</a:t>
            </a:r>
          </a:p>
          <a:p>
            <a:pPr marL="92075" marR="0" lvl="0" indent="-9207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altLang="en-US" sz="1300">
                <a:solidFill>
                  <a:srgbClr val="000000"/>
                </a:solidFill>
                <a:latin typeface="Arial" panose="020B0604020202020204" pitchFamily="34" charset="0"/>
                <a:cs typeface="Arial" panose="020B0604020202020204" pitchFamily="34" charset="0"/>
              </a:rPr>
              <a:t>O</a:t>
            </a:r>
            <a:r>
              <a:rPr kumimoji="0" lang="en-US" altLang="en-US" sz="13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ffers</a:t>
            </a: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“first loss” protection on a mortgage </a:t>
            </a:r>
            <a:r>
              <a:rPr kumimoji="0" lang="en-US" altLang="en-US" sz="13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porfolio</a:t>
            </a: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while the mortgage assets remain on the banks’ books. MGP helps banks free up capital and rebalance risk</a:t>
            </a:r>
          </a:p>
        </p:txBody>
      </p:sp>
      <p:sp>
        <p:nvSpPr>
          <p:cNvPr id="57" name="shp42">
            <a:extLst>
              <a:ext uri="{FF2B5EF4-FFF2-40B4-BE49-F238E27FC236}">
                <a16:creationId xmlns:a16="http://schemas.microsoft.com/office/drawing/2014/main" id="{2985431F-1771-4D28-A14E-D03DA4A6BD15}"/>
              </a:ext>
            </a:extLst>
          </p:cNvPr>
          <p:cNvSpPr txBox="1">
            <a:spLocks/>
          </p:cNvSpPr>
          <p:nvPr/>
        </p:nvSpPr>
        <p:spPr>
          <a:xfrm flipH="1">
            <a:off x="6342007" y="5645798"/>
            <a:ext cx="3513038" cy="126047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Reverse Mortgage (RM)</a:t>
            </a:r>
            <a:endParaRPr kumimoji="0" lang="en-US" sz="1500" b="0" i="0" u="none" strike="noStrike" kern="1200" cap="none" spc="0" normalizeH="0" baseline="0" noProof="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92075" marR="0" lvl="0" indent="-9207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Retired homeowners can receive cash flow for life to boost their retirement income</a:t>
            </a:r>
          </a:p>
        </p:txBody>
      </p:sp>
      <p:grpSp>
        <p:nvGrpSpPr>
          <p:cNvPr id="24" name="Group 23">
            <a:extLst>
              <a:ext uri="{FF2B5EF4-FFF2-40B4-BE49-F238E27FC236}">
                <a16:creationId xmlns:a16="http://schemas.microsoft.com/office/drawing/2014/main" id="{326FE4D0-0C66-A99E-1C10-CFFB52910331}"/>
              </a:ext>
            </a:extLst>
          </p:cNvPr>
          <p:cNvGrpSpPr/>
          <p:nvPr/>
        </p:nvGrpSpPr>
        <p:grpSpPr>
          <a:xfrm>
            <a:off x="3250630" y="2044209"/>
            <a:ext cx="4705899" cy="3228464"/>
            <a:chOff x="3149933" y="1415776"/>
            <a:chExt cx="4705899" cy="3228464"/>
          </a:xfrm>
        </p:grpSpPr>
        <p:grpSp>
          <p:nvGrpSpPr>
            <p:cNvPr id="16" name="Group 15">
              <a:extLst>
                <a:ext uri="{FF2B5EF4-FFF2-40B4-BE49-F238E27FC236}">
                  <a16:creationId xmlns:a16="http://schemas.microsoft.com/office/drawing/2014/main" id="{7B0BAFDF-49C3-AE86-010E-F5BA97EE83F7}"/>
                </a:ext>
              </a:extLst>
            </p:cNvPr>
            <p:cNvGrpSpPr/>
            <p:nvPr/>
          </p:nvGrpSpPr>
          <p:grpSpPr>
            <a:xfrm>
              <a:off x="3149933" y="1415776"/>
              <a:ext cx="4705899" cy="3228464"/>
              <a:chOff x="718397" y="1753632"/>
              <a:chExt cx="4705899" cy="3228464"/>
            </a:xfrm>
          </p:grpSpPr>
          <p:graphicFrame>
            <p:nvGraphicFramePr>
              <p:cNvPr id="5" name="Chart 4">
                <a:extLst>
                  <a:ext uri="{FF2B5EF4-FFF2-40B4-BE49-F238E27FC236}">
                    <a16:creationId xmlns:a16="http://schemas.microsoft.com/office/drawing/2014/main" id="{97E3EE29-964F-7522-0C54-EDDD04000E05}"/>
                  </a:ext>
                </a:extLst>
              </p:cNvPr>
              <p:cNvGraphicFramePr>
                <a:graphicFrameLocks/>
              </p:cNvGraphicFramePr>
              <p:nvPr/>
            </p:nvGraphicFramePr>
            <p:xfrm>
              <a:off x="718397" y="1753632"/>
              <a:ext cx="4705899" cy="3228464"/>
            </p:xfrm>
            <a:graphic>
              <a:graphicData uri="http://schemas.openxmlformats.org/drawingml/2006/chart">
                <c:chart xmlns:c="http://schemas.openxmlformats.org/drawingml/2006/chart" xmlns:r="http://schemas.openxmlformats.org/officeDocument/2006/relationships" r:id="rId4"/>
              </a:graphicData>
            </a:graphic>
          </p:graphicFrame>
          <p:sp>
            <p:nvSpPr>
              <p:cNvPr id="72" name="Google Shape;357;p11">
                <a:extLst>
                  <a:ext uri="{FF2B5EF4-FFF2-40B4-BE49-F238E27FC236}">
                    <a16:creationId xmlns:a16="http://schemas.microsoft.com/office/drawing/2014/main" id="{4D0C8733-E63C-160D-AF86-4EBD81962723}"/>
                  </a:ext>
                </a:extLst>
              </p:cNvPr>
              <p:cNvSpPr/>
              <p:nvPr/>
            </p:nvSpPr>
            <p:spPr>
              <a:xfrm>
                <a:off x="2295063" y="2569004"/>
                <a:ext cx="1548000" cy="1584000"/>
              </a:xfrm>
              <a:prstGeom prst="ellipse">
                <a:avLst/>
              </a:prstGeom>
              <a:solidFill>
                <a:schemeClr val="bg1">
                  <a:lumMod val="95000"/>
                  <a:alpha val="42000"/>
                </a:schemeClr>
              </a:solidFill>
              <a:ln>
                <a:noFill/>
              </a:ln>
              <a:effectLst>
                <a:glow rad="63500">
                  <a:schemeClr val="accent4">
                    <a:satMod val="175000"/>
                    <a:alpha val="40000"/>
                  </a:schemeClr>
                </a:glow>
                <a:outerShdw blurRad="571500" dist="444500" dir="8100000" algn="tr" rotWithShape="0">
                  <a:srgbClr val="000000">
                    <a:alpha val="9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Arial"/>
                  <a:buNone/>
                  <a:tabLst/>
                  <a:defRPr/>
                </a:pPr>
                <a:endParaRPr kumimoji="0" lang="en-MY" sz="1500" b="1" i="0" u="none" strike="noStrike" kern="0" cap="none" spc="0" normalizeH="0" baseline="0" noProof="0">
                  <a:ln>
                    <a:noFill/>
                  </a:ln>
                  <a:solidFill>
                    <a:srgbClr val="000000"/>
                  </a:solidFill>
                  <a:effectLst/>
                  <a:uLnTx/>
                  <a:uFillTx/>
                  <a:latin typeface="Arial" panose="020B0604020202020204" pitchFamily="34" charset="0"/>
                  <a:ea typeface="Proxima Nova"/>
                  <a:cs typeface="Arial" panose="020B0604020202020204" pitchFamily="34" charset="0"/>
                  <a:sym typeface="Proxima Nova"/>
                </a:endParaRPr>
              </a:p>
            </p:txBody>
          </p:sp>
        </p:grpSp>
        <p:sp>
          <p:nvSpPr>
            <p:cNvPr id="17" name="TextBox 16">
              <a:extLst>
                <a:ext uri="{FF2B5EF4-FFF2-40B4-BE49-F238E27FC236}">
                  <a16:creationId xmlns:a16="http://schemas.microsoft.com/office/drawing/2014/main" id="{496AFFA1-D1C3-BA11-65DC-73E6EF43BD72}"/>
                </a:ext>
              </a:extLst>
            </p:cNvPr>
            <p:cNvSpPr txBox="1"/>
            <p:nvPr/>
          </p:nvSpPr>
          <p:spPr>
            <a:xfrm>
              <a:off x="4930022" y="1616238"/>
              <a:ext cx="123783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500" b="1" i="0" u="none" strike="noStrike" kern="1200" cap="none" spc="0" normalizeH="0" baseline="0" noProof="0">
                  <a:ln>
                    <a:noFill/>
                  </a:ln>
                  <a:solidFill>
                    <a:srgbClr val="FFFFFF"/>
                  </a:solidFill>
                  <a:effectLst/>
                  <a:uLnTx/>
                  <a:uFillTx/>
                  <a:latin typeface="Arial"/>
                  <a:ea typeface="+mn-ea"/>
                  <a:cs typeface="+mn-cs"/>
                </a:rPr>
                <a:t>Guarantee Model</a:t>
              </a:r>
            </a:p>
          </p:txBody>
        </p:sp>
        <p:sp>
          <p:nvSpPr>
            <p:cNvPr id="18" name="TextBox 17">
              <a:extLst>
                <a:ext uri="{FF2B5EF4-FFF2-40B4-BE49-F238E27FC236}">
                  <a16:creationId xmlns:a16="http://schemas.microsoft.com/office/drawing/2014/main" id="{31FC3ECE-1A3D-B393-3311-4DDD976E5BB6}"/>
                </a:ext>
              </a:extLst>
            </p:cNvPr>
            <p:cNvSpPr txBox="1"/>
            <p:nvPr/>
          </p:nvSpPr>
          <p:spPr>
            <a:xfrm rot="16200000">
              <a:off x="3764003" y="2706177"/>
              <a:ext cx="123783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500" b="1" i="0" u="none" strike="noStrike" kern="1200" cap="none" spc="0" normalizeH="0" baseline="0" noProof="0">
                  <a:ln>
                    <a:noFill/>
                  </a:ln>
                  <a:solidFill>
                    <a:srgbClr val="FFFFFF"/>
                  </a:solidFill>
                  <a:effectLst/>
                  <a:uLnTx/>
                  <a:uFillTx/>
                  <a:latin typeface="Arial"/>
                  <a:ea typeface="+mn-ea"/>
                  <a:cs typeface="+mn-cs"/>
                </a:rPr>
                <a:t>Liquidity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500" b="1" i="0" u="none" strike="noStrike" kern="1200" cap="none" spc="0" normalizeH="0" baseline="0" noProof="0">
                  <a:ln>
                    <a:noFill/>
                  </a:ln>
                  <a:solidFill>
                    <a:srgbClr val="FFFFFF"/>
                  </a:solidFill>
                  <a:effectLst/>
                  <a:uLnTx/>
                  <a:uFillTx/>
                  <a:latin typeface="Arial"/>
                  <a:ea typeface="+mn-ea"/>
                  <a:cs typeface="+mn-cs"/>
                </a:rPr>
                <a:t>Model</a:t>
              </a:r>
            </a:p>
          </p:txBody>
        </p:sp>
        <p:sp>
          <p:nvSpPr>
            <p:cNvPr id="19" name="TextBox 18">
              <a:extLst>
                <a:ext uri="{FF2B5EF4-FFF2-40B4-BE49-F238E27FC236}">
                  <a16:creationId xmlns:a16="http://schemas.microsoft.com/office/drawing/2014/main" id="{57398ACF-BB85-6497-8FF0-0B9918D2077C}"/>
                </a:ext>
              </a:extLst>
            </p:cNvPr>
            <p:cNvSpPr txBox="1"/>
            <p:nvPr/>
          </p:nvSpPr>
          <p:spPr>
            <a:xfrm rot="5400000">
              <a:off x="5833512" y="2740610"/>
              <a:ext cx="155381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500" b="1" i="0" u="none" strike="noStrike" kern="1200" cap="none" spc="0" normalizeH="0" baseline="0" noProof="0">
                  <a:ln>
                    <a:noFill/>
                  </a:ln>
                  <a:solidFill>
                    <a:srgbClr val="FFFFFF"/>
                  </a:solidFill>
                  <a:effectLst/>
                  <a:uLnTx/>
                  <a:uFillTx/>
                  <a:latin typeface="Arial"/>
                  <a:ea typeface="+mn-ea"/>
                  <a:cs typeface="+mn-cs"/>
                </a:rPr>
                <a:t>Securitisation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500" b="1" i="0" u="none" strike="noStrike" kern="1200" cap="none" spc="0" normalizeH="0" baseline="0" noProof="0">
                  <a:ln>
                    <a:noFill/>
                  </a:ln>
                  <a:solidFill>
                    <a:srgbClr val="FFFFFF"/>
                  </a:solidFill>
                  <a:effectLst/>
                  <a:uLnTx/>
                  <a:uFillTx/>
                  <a:latin typeface="Arial"/>
                  <a:ea typeface="+mn-ea"/>
                  <a:cs typeface="+mn-cs"/>
                </a:rPr>
                <a:t>Model</a:t>
              </a:r>
            </a:p>
          </p:txBody>
        </p:sp>
        <p:sp>
          <p:nvSpPr>
            <p:cNvPr id="20" name="TextBox 19">
              <a:extLst>
                <a:ext uri="{FF2B5EF4-FFF2-40B4-BE49-F238E27FC236}">
                  <a16:creationId xmlns:a16="http://schemas.microsoft.com/office/drawing/2014/main" id="{417569FD-EAC3-4B2B-FF7C-3F109A1871F8}"/>
                </a:ext>
              </a:extLst>
            </p:cNvPr>
            <p:cNvSpPr txBox="1"/>
            <p:nvPr/>
          </p:nvSpPr>
          <p:spPr>
            <a:xfrm>
              <a:off x="4929465" y="3872598"/>
              <a:ext cx="123783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500" b="1" i="0" u="none" strike="noStrike" kern="1200" cap="none" spc="0" normalizeH="0" baseline="0" noProof="0">
                  <a:ln>
                    <a:noFill/>
                  </a:ln>
                  <a:solidFill>
                    <a:srgbClr val="FFFFFF"/>
                  </a:solidFill>
                  <a:effectLst/>
                  <a:uLnTx/>
                  <a:uFillTx/>
                  <a:latin typeface="Arial"/>
                  <a:ea typeface="+mn-ea"/>
                  <a:cs typeface="+mn-cs"/>
                </a:rPr>
                <a:t>Reverse Mortgage</a:t>
              </a:r>
            </a:p>
          </p:txBody>
        </p:sp>
      </p:grpSp>
      <p:sp>
        <p:nvSpPr>
          <p:cNvPr id="2" name="TextBox 1">
            <a:extLst>
              <a:ext uri="{FF2B5EF4-FFF2-40B4-BE49-F238E27FC236}">
                <a16:creationId xmlns:a16="http://schemas.microsoft.com/office/drawing/2014/main" id="{D342CB37-C001-76B4-C2AA-AE3536FA4D56}"/>
              </a:ext>
            </a:extLst>
          </p:cNvPr>
          <p:cNvSpPr txBox="1"/>
          <p:nvPr/>
        </p:nvSpPr>
        <p:spPr>
          <a:xfrm>
            <a:off x="4869815" y="3276710"/>
            <a:ext cx="147219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100" b="1" i="0" u="none" strike="noStrike" kern="0" cap="none" spc="0" normalizeH="0" baseline="0" noProof="0">
                <a:ln>
                  <a:noFill/>
                </a:ln>
                <a:solidFill>
                  <a:srgbClr val="000000"/>
                </a:solidFill>
                <a:effectLst/>
                <a:uLnTx/>
                <a:uFillTx/>
                <a:latin typeface="Arial" panose="020B0604020202020204" pitchFamily="34" charset="0"/>
                <a:ea typeface="Proxima Nova"/>
                <a:cs typeface="Arial" panose="020B0604020202020204" pitchFamily="34" charset="0"/>
                <a:sym typeface="Proxima Nova"/>
              </a:rPr>
              <a:t>Business Model</a:t>
            </a:r>
          </a:p>
        </p:txBody>
      </p:sp>
      <p:graphicFrame>
        <p:nvGraphicFramePr>
          <p:cNvPr id="6" name="Table 5">
            <a:extLst>
              <a:ext uri="{FF2B5EF4-FFF2-40B4-BE49-F238E27FC236}">
                <a16:creationId xmlns:a16="http://schemas.microsoft.com/office/drawing/2014/main" id="{658917DD-4EF5-CAE3-34A0-5BB7A5029862}"/>
              </a:ext>
            </a:extLst>
          </p:cNvPr>
          <p:cNvGraphicFramePr>
            <a:graphicFrameLocks noGrp="1"/>
          </p:cNvGraphicFramePr>
          <p:nvPr/>
        </p:nvGraphicFramePr>
        <p:xfrm>
          <a:off x="1002128" y="2067149"/>
          <a:ext cx="1518883" cy="731520"/>
        </p:xfrm>
        <a:graphic>
          <a:graphicData uri="http://schemas.openxmlformats.org/drawingml/2006/table">
            <a:tbl>
              <a:tblPr firstRow="1" bandRow="1">
                <a:tableStyleId>{5C22544A-7EE6-4342-B048-85BDC9FD1C3A}</a:tableStyleId>
              </a:tblPr>
              <a:tblGrid>
                <a:gridCol w="732334">
                  <a:extLst>
                    <a:ext uri="{9D8B030D-6E8A-4147-A177-3AD203B41FA5}">
                      <a16:colId xmlns:a16="http://schemas.microsoft.com/office/drawing/2014/main" val="2824972649"/>
                    </a:ext>
                  </a:extLst>
                </a:gridCol>
                <a:gridCol w="786549">
                  <a:extLst>
                    <a:ext uri="{9D8B030D-6E8A-4147-A177-3AD203B41FA5}">
                      <a16:colId xmlns:a16="http://schemas.microsoft.com/office/drawing/2014/main" val="378213743"/>
                    </a:ext>
                  </a:extLst>
                </a:gridCol>
              </a:tblGrid>
              <a:tr h="0">
                <a:tc>
                  <a:txBody>
                    <a:bodyPr/>
                    <a:lstStyle/>
                    <a:p>
                      <a:pPr algn="ctr"/>
                      <a:r>
                        <a:rPr lang="en-MY" sz="1200">
                          <a:solidFill>
                            <a:schemeClr val="tx1">
                              <a:lumMod val="75000"/>
                              <a:lumOff val="25000"/>
                            </a:schemeClr>
                          </a:solidFill>
                        </a:rPr>
                        <a:t>% of NOI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AFA"/>
                    </a:solidFill>
                  </a:tcPr>
                </a:tc>
                <a:tc>
                  <a:txBody>
                    <a:bodyPr/>
                    <a:lstStyle/>
                    <a:p>
                      <a:pPr algn="ctr"/>
                      <a:r>
                        <a:rPr lang="en-MY" sz="1200">
                          <a:solidFill>
                            <a:schemeClr val="tx1">
                              <a:lumMod val="75000"/>
                              <a:lumOff val="25000"/>
                            </a:schemeClr>
                          </a:solidFill>
                        </a:rPr>
                        <a:t>% of Assets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AFA"/>
                    </a:solidFill>
                  </a:tcPr>
                </a:tc>
                <a:extLst>
                  <a:ext uri="{0D108BD9-81ED-4DB2-BD59-A6C34878D82A}">
                    <a16:rowId xmlns:a16="http://schemas.microsoft.com/office/drawing/2014/main" val="1692759569"/>
                  </a:ext>
                </a:extLst>
              </a:tr>
              <a:tr h="0">
                <a:tc>
                  <a:txBody>
                    <a:bodyPr/>
                    <a:lstStyle/>
                    <a:p>
                      <a:pPr algn="ctr"/>
                      <a:r>
                        <a:rPr lang="en-MY" sz="1200">
                          <a:solidFill>
                            <a:schemeClr val="tx1">
                              <a:lumMod val="75000"/>
                              <a:lumOff val="25000"/>
                            </a:schemeClr>
                          </a:solidFill>
                        </a:rPr>
                        <a:t>1</a:t>
                      </a:r>
                      <a:r>
                        <a:rPr lang="en-GB" sz="1200">
                          <a:solidFill>
                            <a:schemeClr val="tx1">
                              <a:lumMod val="75000"/>
                              <a:lumOff val="25000"/>
                            </a:schemeClr>
                          </a:solidFill>
                        </a:rPr>
                        <a:t>0.0</a:t>
                      </a:r>
                      <a:r>
                        <a:rPr lang="en-MY" sz="1200">
                          <a:solidFill>
                            <a:schemeClr val="tx1">
                              <a:lumMod val="75000"/>
                              <a:lumOff val="25000"/>
                            </a:schemeClr>
                          </a:solidFil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MY" sz="1200">
                          <a:solidFill>
                            <a:schemeClr val="tx1">
                              <a:lumMod val="75000"/>
                              <a:lumOff val="25000"/>
                            </a:schemeClr>
                          </a:solidFill>
                        </a:rPr>
                        <a:t>75.</a:t>
                      </a:r>
                      <a:r>
                        <a:rPr lang="en-GB" sz="1200">
                          <a:solidFill>
                            <a:schemeClr val="tx1">
                              <a:lumMod val="75000"/>
                              <a:lumOff val="25000"/>
                            </a:schemeClr>
                          </a:solidFill>
                        </a:rPr>
                        <a:t>7</a:t>
                      </a:r>
                      <a:r>
                        <a:rPr lang="en-MY" sz="1200">
                          <a:solidFill>
                            <a:schemeClr val="tx1">
                              <a:lumMod val="75000"/>
                              <a:lumOff val="25000"/>
                            </a:schemeClr>
                          </a:solidFil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90450711"/>
                  </a:ext>
                </a:extLst>
              </a:tr>
            </a:tbl>
          </a:graphicData>
        </a:graphic>
      </p:graphicFrame>
      <p:graphicFrame>
        <p:nvGraphicFramePr>
          <p:cNvPr id="13" name="Table 12">
            <a:extLst>
              <a:ext uri="{FF2B5EF4-FFF2-40B4-BE49-F238E27FC236}">
                <a16:creationId xmlns:a16="http://schemas.microsoft.com/office/drawing/2014/main" id="{D097EB2C-14C7-3A29-5ECF-292904C0FBF3}"/>
              </a:ext>
            </a:extLst>
          </p:cNvPr>
          <p:cNvGraphicFramePr>
            <a:graphicFrameLocks noGrp="1"/>
          </p:cNvGraphicFramePr>
          <p:nvPr/>
        </p:nvGraphicFramePr>
        <p:xfrm>
          <a:off x="1002128" y="4323509"/>
          <a:ext cx="1518883" cy="731520"/>
        </p:xfrm>
        <a:graphic>
          <a:graphicData uri="http://schemas.openxmlformats.org/drawingml/2006/table">
            <a:tbl>
              <a:tblPr firstRow="1" bandRow="1">
                <a:tableStyleId>{5C22544A-7EE6-4342-B048-85BDC9FD1C3A}</a:tableStyleId>
              </a:tblPr>
              <a:tblGrid>
                <a:gridCol w="700169">
                  <a:extLst>
                    <a:ext uri="{9D8B030D-6E8A-4147-A177-3AD203B41FA5}">
                      <a16:colId xmlns:a16="http://schemas.microsoft.com/office/drawing/2014/main" val="2824972649"/>
                    </a:ext>
                  </a:extLst>
                </a:gridCol>
                <a:gridCol w="818714">
                  <a:extLst>
                    <a:ext uri="{9D8B030D-6E8A-4147-A177-3AD203B41FA5}">
                      <a16:colId xmlns:a16="http://schemas.microsoft.com/office/drawing/2014/main" val="378213743"/>
                    </a:ext>
                  </a:extLst>
                </a:gridCol>
              </a:tblGrid>
              <a:tr h="0">
                <a:tc>
                  <a:txBody>
                    <a:bodyPr/>
                    <a:lstStyle/>
                    <a:p>
                      <a:pPr marR="0" algn="ctr" rtl="0">
                        <a:lnSpc>
                          <a:spcPct val="100000"/>
                        </a:lnSpc>
                        <a:spcBef>
                          <a:spcPts val="0"/>
                        </a:spcBef>
                        <a:spcAft>
                          <a:spcPts val="0"/>
                        </a:spcAft>
                        <a:buClr>
                          <a:srgbClr val="000000"/>
                        </a:buClr>
                        <a:buFont typeface="Arial"/>
                      </a:pPr>
                      <a:r>
                        <a:rPr lang="en-MY" sz="1200" b="1" i="0" u="none" strike="noStrike" cap="none">
                          <a:solidFill>
                            <a:schemeClr val="tx1">
                              <a:lumMod val="75000"/>
                              <a:lumOff val="25000"/>
                            </a:schemeClr>
                          </a:solidFill>
                          <a:latin typeface="+mn-lt"/>
                          <a:ea typeface="+mn-ea"/>
                          <a:cs typeface="+mn-cs"/>
                          <a:sym typeface="Arial"/>
                        </a:rPr>
                        <a:t>% of NOI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AFA"/>
                    </a:solidFill>
                  </a:tcPr>
                </a:tc>
                <a:tc>
                  <a:txBody>
                    <a:bodyPr/>
                    <a:lstStyle/>
                    <a:p>
                      <a:pPr marR="0" algn="ctr" rtl="0">
                        <a:lnSpc>
                          <a:spcPct val="100000"/>
                        </a:lnSpc>
                        <a:spcBef>
                          <a:spcPts val="0"/>
                        </a:spcBef>
                        <a:spcAft>
                          <a:spcPts val="0"/>
                        </a:spcAft>
                        <a:buClr>
                          <a:srgbClr val="000000"/>
                        </a:buClr>
                        <a:buFont typeface="Arial"/>
                      </a:pPr>
                      <a:r>
                        <a:rPr lang="en-MY" sz="1200" b="1" i="0" u="none" strike="noStrike" cap="none">
                          <a:solidFill>
                            <a:schemeClr val="tx1">
                              <a:lumMod val="75000"/>
                              <a:lumOff val="25000"/>
                            </a:schemeClr>
                          </a:solidFill>
                          <a:latin typeface="+mn-lt"/>
                          <a:ea typeface="+mn-ea"/>
                          <a:cs typeface="+mn-cs"/>
                          <a:sym typeface="Arial"/>
                        </a:rPr>
                        <a:t>% of Assets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AFA"/>
                    </a:solidFill>
                  </a:tcPr>
                </a:tc>
                <a:extLst>
                  <a:ext uri="{0D108BD9-81ED-4DB2-BD59-A6C34878D82A}">
                    <a16:rowId xmlns:a16="http://schemas.microsoft.com/office/drawing/2014/main" val="1692759569"/>
                  </a:ext>
                </a:extLst>
              </a:tr>
              <a:tr h="0">
                <a:tc>
                  <a:txBody>
                    <a:bodyPr/>
                    <a:lstStyle/>
                    <a:p>
                      <a:pPr algn="ctr"/>
                      <a:r>
                        <a:rPr lang="en-MY" sz="1200">
                          <a:solidFill>
                            <a:schemeClr val="tx1">
                              <a:lumMod val="75000"/>
                              <a:lumOff val="25000"/>
                            </a:schemeClr>
                          </a:solidFill>
                        </a:rPr>
                        <a:t>1.9%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MY" sz="1200">
                          <a:solidFill>
                            <a:schemeClr val="tx1">
                              <a:lumMod val="75000"/>
                              <a:lumOff val="25000"/>
                            </a:schemeClr>
                          </a:solidFill>
                        </a:rPr>
                        <a:t>4.1%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90450711"/>
                  </a:ext>
                </a:extLst>
              </a:tr>
            </a:tbl>
          </a:graphicData>
        </a:graphic>
      </p:graphicFrame>
      <p:graphicFrame>
        <p:nvGraphicFramePr>
          <p:cNvPr id="21" name="Table 20">
            <a:extLst>
              <a:ext uri="{FF2B5EF4-FFF2-40B4-BE49-F238E27FC236}">
                <a16:creationId xmlns:a16="http://schemas.microsoft.com/office/drawing/2014/main" id="{0F926837-3138-8E15-D76F-1166CECA1D70}"/>
              </a:ext>
            </a:extLst>
          </p:cNvPr>
          <p:cNvGraphicFramePr>
            <a:graphicFrameLocks noGrp="1"/>
          </p:cNvGraphicFramePr>
          <p:nvPr/>
        </p:nvGraphicFramePr>
        <p:xfrm>
          <a:off x="8247884" y="4254169"/>
          <a:ext cx="1459212" cy="731520"/>
        </p:xfrm>
        <a:graphic>
          <a:graphicData uri="http://schemas.openxmlformats.org/drawingml/2006/table">
            <a:tbl>
              <a:tblPr firstRow="1" bandRow="1">
                <a:tableStyleId>{5C22544A-7EE6-4342-B048-85BDC9FD1C3A}</a:tableStyleId>
              </a:tblPr>
              <a:tblGrid>
                <a:gridCol w="672663">
                  <a:extLst>
                    <a:ext uri="{9D8B030D-6E8A-4147-A177-3AD203B41FA5}">
                      <a16:colId xmlns:a16="http://schemas.microsoft.com/office/drawing/2014/main" val="2824972649"/>
                    </a:ext>
                  </a:extLst>
                </a:gridCol>
                <a:gridCol w="786549">
                  <a:extLst>
                    <a:ext uri="{9D8B030D-6E8A-4147-A177-3AD203B41FA5}">
                      <a16:colId xmlns:a16="http://schemas.microsoft.com/office/drawing/2014/main" val="378213743"/>
                    </a:ext>
                  </a:extLst>
                </a:gridCol>
              </a:tblGrid>
              <a:tr h="152611">
                <a:tc>
                  <a:txBody>
                    <a:bodyPr/>
                    <a:lstStyle/>
                    <a:p>
                      <a:pPr marR="0" algn="ctr" rtl="0">
                        <a:lnSpc>
                          <a:spcPct val="100000"/>
                        </a:lnSpc>
                        <a:spcBef>
                          <a:spcPts val="0"/>
                        </a:spcBef>
                        <a:spcAft>
                          <a:spcPts val="0"/>
                        </a:spcAft>
                        <a:buClr>
                          <a:srgbClr val="000000"/>
                        </a:buClr>
                        <a:buFont typeface="Arial"/>
                      </a:pPr>
                      <a:r>
                        <a:rPr lang="en-MY" sz="1200" b="1" i="0" u="none" strike="noStrike" cap="none">
                          <a:solidFill>
                            <a:schemeClr val="tx1">
                              <a:lumMod val="75000"/>
                              <a:lumOff val="25000"/>
                            </a:schemeClr>
                          </a:solidFill>
                          <a:latin typeface="+mn-lt"/>
                          <a:ea typeface="+mn-ea"/>
                          <a:cs typeface="+mn-cs"/>
                          <a:sym typeface="Arial"/>
                        </a:rPr>
                        <a:t>% of NOI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AFA"/>
                    </a:solidFill>
                  </a:tcPr>
                </a:tc>
                <a:tc>
                  <a:txBody>
                    <a:bodyPr/>
                    <a:lstStyle/>
                    <a:p>
                      <a:pPr marR="0" algn="ctr" rtl="0">
                        <a:lnSpc>
                          <a:spcPct val="100000"/>
                        </a:lnSpc>
                        <a:spcBef>
                          <a:spcPts val="0"/>
                        </a:spcBef>
                        <a:spcAft>
                          <a:spcPts val="0"/>
                        </a:spcAft>
                        <a:buClr>
                          <a:srgbClr val="000000"/>
                        </a:buClr>
                        <a:buFont typeface="Arial"/>
                      </a:pPr>
                      <a:r>
                        <a:rPr lang="en-MY" sz="1200" b="1" i="0" u="none" strike="noStrike" cap="none">
                          <a:solidFill>
                            <a:schemeClr val="tx1">
                              <a:lumMod val="75000"/>
                              <a:lumOff val="25000"/>
                            </a:schemeClr>
                          </a:solidFill>
                          <a:latin typeface="+mn-lt"/>
                          <a:ea typeface="+mn-ea"/>
                          <a:cs typeface="+mn-cs"/>
                          <a:sym typeface="Arial"/>
                        </a:rPr>
                        <a:t>% of Assets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AFA"/>
                    </a:solidFill>
                  </a:tcPr>
                </a:tc>
                <a:extLst>
                  <a:ext uri="{0D108BD9-81ED-4DB2-BD59-A6C34878D82A}">
                    <a16:rowId xmlns:a16="http://schemas.microsoft.com/office/drawing/2014/main" val="1692759569"/>
                  </a:ext>
                </a:extLst>
              </a:tr>
              <a:tr h="152611">
                <a:tc>
                  <a:txBody>
                    <a:bodyPr/>
                    <a:lstStyle/>
                    <a:p>
                      <a:pPr algn="ctr"/>
                      <a:r>
                        <a:rPr lang="en-MY" sz="1200">
                          <a:solidFill>
                            <a:schemeClr val="tx1">
                              <a:lumMod val="75000"/>
                              <a:lumOff val="25000"/>
                            </a:schemeClr>
                          </a:solidFill>
                        </a:rPr>
                        <a:t>29</a:t>
                      </a:r>
                      <a:r>
                        <a:rPr lang="en-GB" sz="1200">
                          <a:solidFill>
                            <a:schemeClr val="tx1">
                              <a:lumMod val="75000"/>
                              <a:lumOff val="25000"/>
                            </a:schemeClr>
                          </a:solidFill>
                        </a:rPr>
                        <a:t>.8</a:t>
                      </a:r>
                      <a:r>
                        <a:rPr lang="en-MY" sz="1200">
                          <a:solidFill>
                            <a:schemeClr val="tx1">
                              <a:lumMod val="75000"/>
                              <a:lumOff val="25000"/>
                            </a:schemeClr>
                          </a:solidFil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MY" sz="1200">
                          <a:solidFill>
                            <a:schemeClr val="tx1">
                              <a:lumMod val="75000"/>
                              <a:lumOff val="25000"/>
                            </a:schemeClr>
                          </a:solidFill>
                        </a:rPr>
                        <a:t>1</a:t>
                      </a:r>
                      <a:r>
                        <a:rPr lang="en-GB" sz="1200">
                          <a:solidFill>
                            <a:schemeClr val="tx1">
                              <a:lumMod val="75000"/>
                              <a:lumOff val="25000"/>
                            </a:schemeClr>
                          </a:solidFill>
                        </a:rPr>
                        <a:t>0.0</a:t>
                      </a:r>
                      <a:r>
                        <a:rPr lang="en-MY" sz="1200">
                          <a:solidFill>
                            <a:schemeClr val="tx1">
                              <a:lumMod val="75000"/>
                              <a:lumOff val="25000"/>
                            </a:schemeClr>
                          </a:solidFil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90450711"/>
                  </a:ext>
                </a:extLst>
              </a:tr>
            </a:tbl>
          </a:graphicData>
        </a:graphic>
      </p:graphicFrame>
      <p:graphicFrame>
        <p:nvGraphicFramePr>
          <p:cNvPr id="22" name="Table 21">
            <a:extLst>
              <a:ext uri="{FF2B5EF4-FFF2-40B4-BE49-F238E27FC236}">
                <a16:creationId xmlns:a16="http://schemas.microsoft.com/office/drawing/2014/main" id="{CDC14A07-FD69-EE6F-0FC1-2887F3AB3A28}"/>
              </a:ext>
            </a:extLst>
          </p:cNvPr>
          <p:cNvGraphicFramePr>
            <a:graphicFrameLocks noGrp="1"/>
          </p:cNvGraphicFramePr>
          <p:nvPr/>
        </p:nvGraphicFramePr>
        <p:xfrm>
          <a:off x="8064375" y="1810258"/>
          <a:ext cx="1638380" cy="731520"/>
        </p:xfrm>
        <a:graphic>
          <a:graphicData uri="http://schemas.openxmlformats.org/drawingml/2006/table">
            <a:tbl>
              <a:tblPr firstRow="1" bandRow="1">
                <a:tableStyleId>{5C22544A-7EE6-4342-B048-85BDC9FD1C3A}</a:tableStyleId>
              </a:tblPr>
              <a:tblGrid>
                <a:gridCol w="700577">
                  <a:extLst>
                    <a:ext uri="{9D8B030D-6E8A-4147-A177-3AD203B41FA5}">
                      <a16:colId xmlns:a16="http://schemas.microsoft.com/office/drawing/2014/main" val="2824972649"/>
                    </a:ext>
                  </a:extLst>
                </a:gridCol>
                <a:gridCol w="937803">
                  <a:extLst>
                    <a:ext uri="{9D8B030D-6E8A-4147-A177-3AD203B41FA5}">
                      <a16:colId xmlns:a16="http://schemas.microsoft.com/office/drawing/2014/main" val="156318127"/>
                    </a:ext>
                  </a:extLst>
                </a:gridCol>
              </a:tblGrid>
              <a:tr h="259878">
                <a:tc>
                  <a:txBody>
                    <a:bodyPr/>
                    <a:lstStyle/>
                    <a:p>
                      <a:pPr marR="0" algn="ctr" rtl="0">
                        <a:lnSpc>
                          <a:spcPct val="100000"/>
                        </a:lnSpc>
                        <a:spcBef>
                          <a:spcPts val="0"/>
                        </a:spcBef>
                        <a:spcAft>
                          <a:spcPts val="0"/>
                        </a:spcAft>
                        <a:buClr>
                          <a:srgbClr val="000000"/>
                        </a:buClr>
                        <a:buFont typeface="Arial"/>
                      </a:pPr>
                      <a:r>
                        <a:rPr lang="en-MY" sz="1200" b="1" i="0" u="none" strike="noStrike" cap="none">
                          <a:solidFill>
                            <a:schemeClr val="tx1">
                              <a:lumMod val="75000"/>
                              <a:lumOff val="25000"/>
                            </a:schemeClr>
                          </a:solidFill>
                          <a:latin typeface="+mn-lt"/>
                          <a:ea typeface="+mn-ea"/>
                          <a:cs typeface="+mn-cs"/>
                          <a:sym typeface="Arial"/>
                        </a:rPr>
                        <a:t>% of NOI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AFA"/>
                    </a:solidFill>
                  </a:tcPr>
                </a:tc>
                <a:tc>
                  <a:txBody>
                    <a:bodyPr/>
                    <a:lstStyle/>
                    <a:p>
                      <a:pPr marR="0" algn="ctr" rtl="0">
                        <a:lnSpc>
                          <a:spcPct val="100000"/>
                        </a:lnSpc>
                        <a:spcBef>
                          <a:spcPts val="0"/>
                        </a:spcBef>
                        <a:spcAft>
                          <a:spcPts val="0"/>
                        </a:spcAft>
                        <a:buClr>
                          <a:srgbClr val="000000"/>
                        </a:buClr>
                        <a:buFont typeface="Arial"/>
                      </a:pPr>
                      <a:r>
                        <a:rPr lang="en-MY" sz="1200" b="1" i="0" u="none" strike="noStrike" cap="none">
                          <a:solidFill>
                            <a:schemeClr val="tx1">
                              <a:lumMod val="75000"/>
                              <a:lumOff val="25000"/>
                            </a:schemeClr>
                          </a:solidFill>
                          <a:latin typeface="+mn-lt"/>
                          <a:ea typeface="+mn-ea"/>
                          <a:cs typeface="+mn-cs"/>
                          <a:sym typeface="Arial"/>
                        </a:rPr>
                        <a:t>% of </a:t>
                      </a:r>
                      <a:r>
                        <a:rPr lang="en-GB" sz="1200" b="1" i="0" u="none" strike="noStrike" cap="none">
                          <a:solidFill>
                            <a:schemeClr val="tx1">
                              <a:lumMod val="75000"/>
                              <a:lumOff val="25000"/>
                            </a:schemeClr>
                          </a:solidFill>
                          <a:latin typeface="+mn-lt"/>
                          <a:ea typeface="+mn-ea"/>
                          <a:cs typeface="+mn-cs"/>
                          <a:sym typeface="Arial"/>
                        </a:rPr>
                        <a:t>Liabilities</a:t>
                      </a:r>
                      <a:endParaRPr lang="en-MY" sz="1200" b="1" i="0" u="none" strike="noStrike" cap="none">
                        <a:solidFill>
                          <a:schemeClr val="tx1">
                            <a:lumMod val="75000"/>
                            <a:lumOff val="25000"/>
                          </a:schemeClr>
                        </a:solidFill>
                        <a:latin typeface="+mn-lt"/>
                        <a:ea typeface="+mn-ea"/>
                        <a:cs typeface="+mn-cs"/>
                        <a:sym typeface="Aria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AFA"/>
                    </a:solidFill>
                  </a:tcPr>
                </a:tc>
                <a:extLst>
                  <a:ext uri="{0D108BD9-81ED-4DB2-BD59-A6C34878D82A}">
                    <a16:rowId xmlns:a16="http://schemas.microsoft.com/office/drawing/2014/main" val="1692759569"/>
                  </a:ext>
                </a:extLst>
              </a:tr>
              <a:tr h="155927">
                <a:tc>
                  <a:txBody>
                    <a:bodyPr/>
                    <a:lstStyle/>
                    <a:p>
                      <a:pPr algn="ctr"/>
                      <a:r>
                        <a:rPr lang="en-GB" sz="1200">
                          <a:solidFill>
                            <a:schemeClr val="tx1">
                              <a:lumMod val="75000"/>
                              <a:lumOff val="25000"/>
                            </a:schemeClr>
                          </a:solidFill>
                        </a:rPr>
                        <a:t>8.0</a:t>
                      </a:r>
                      <a:r>
                        <a:rPr lang="en-MY" sz="1200">
                          <a:solidFill>
                            <a:schemeClr val="tx1">
                              <a:lumMod val="75000"/>
                              <a:lumOff val="25000"/>
                            </a:schemeClr>
                          </a:solidFil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200">
                          <a:solidFill>
                            <a:schemeClr val="tx1">
                              <a:lumMod val="75000"/>
                              <a:lumOff val="25000"/>
                            </a:schemeClr>
                          </a:solidFill>
                        </a:rPr>
                        <a:t>0.1</a:t>
                      </a:r>
                      <a:r>
                        <a:rPr lang="en-MY" sz="1200">
                          <a:solidFill>
                            <a:schemeClr val="tx1">
                              <a:lumMod val="75000"/>
                              <a:lumOff val="25000"/>
                            </a:schemeClr>
                          </a:solidFil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90450711"/>
                  </a:ext>
                </a:extLst>
              </a:tr>
            </a:tbl>
          </a:graphicData>
        </a:graphic>
      </p:graphicFrame>
      <p:sp>
        <p:nvSpPr>
          <p:cNvPr id="7" name="TextBox 6">
            <a:extLst>
              <a:ext uri="{FF2B5EF4-FFF2-40B4-BE49-F238E27FC236}">
                <a16:creationId xmlns:a16="http://schemas.microsoft.com/office/drawing/2014/main" id="{5AC3446E-7316-67AA-413B-974BAB9CF9DF}"/>
              </a:ext>
            </a:extLst>
          </p:cNvPr>
          <p:cNvSpPr txBox="1"/>
          <p:nvPr/>
        </p:nvSpPr>
        <p:spPr>
          <a:xfrm>
            <a:off x="464896" y="6320130"/>
            <a:ext cx="4018722" cy="369332"/>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rPr>
              <a:t>Note: All figures are as at 31 Dec 2025</a:t>
            </a:r>
          </a:p>
          <a:p>
            <a:r>
              <a:rPr lang="en-GB" sz="900">
                <a:latin typeface="Arial" panose="020B0604020202020204" pitchFamily="34" charset="0"/>
                <a:cs typeface="Arial" panose="020B0604020202020204" pitchFamily="34" charset="0"/>
              </a:rPr>
              <a:t>NOI is Net Operating Income</a:t>
            </a:r>
            <a:endParaRPr lang="en-MY"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76685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3;p55">
            <a:extLst>
              <a:ext uri="{FF2B5EF4-FFF2-40B4-BE49-F238E27FC236}">
                <a16:creationId xmlns:a16="http://schemas.microsoft.com/office/drawing/2014/main" id="{793A1D37-CA07-0F3D-6FF2-E9BAD5CC0F70}"/>
              </a:ext>
            </a:extLst>
          </p:cNvPr>
          <p:cNvSpPr txBox="1"/>
          <p:nvPr/>
        </p:nvSpPr>
        <p:spPr>
          <a:xfrm>
            <a:off x="267150" y="96007"/>
            <a:ext cx="11573197" cy="47701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defTabSz="914400" eaLnBrk="1" fontAlgn="auto" latinLnBrk="0" hangingPunct="1">
              <a:buSzPts val="4000"/>
              <a:buNone/>
              <a:tabLst/>
              <a:defRPr sz="4000" b="1">
                <a:solidFill>
                  <a:srgbClr val="2F5496"/>
                </a:solidFill>
                <a:latin typeface="Proxima Nova"/>
                <a:ea typeface="Proxima Nova"/>
                <a:cs typeface="Proxima Nova"/>
              </a:defRPr>
            </a:lvl1p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MY" sz="2500" b="1" i="0" u="none" strike="noStrike" kern="0" cap="none" spc="0" normalizeH="0" baseline="0" noProof="0" err="1">
                <a:ln>
                  <a:noFill/>
                </a:ln>
                <a:solidFill>
                  <a:srgbClr val="002060"/>
                </a:solidFill>
                <a:effectLst/>
                <a:uLnTx/>
                <a:uFillTx/>
                <a:latin typeface="Arial" panose="020B0604020202020204" pitchFamily="34" charset="0"/>
                <a:cs typeface="Arial" panose="020B0604020202020204" pitchFamily="34" charset="0"/>
                <a:sym typeface="Arial"/>
              </a:rPr>
              <a:t>Cagamas</a:t>
            </a:r>
            <a:r>
              <a:rPr lang="en-MY" sz="2500" kern="0">
                <a:solidFill>
                  <a:srgbClr val="002060"/>
                </a:solidFill>
                <a:latin typeface="Arial" panose="020B0604020202020204" pitchFamily="34" charset="0"/>
                <a:cs typeface="Arial" panose="020B0604020202020204" pitchFamily="34" charset="0"/>
                <a:sym typeface="Arial"/>
              </a:rPr>
              <a:t>’ </a:t>
            </a:r>
            <a:r>
              <a:rPr kumimoji="0" lang="en-MY" sz="2500" b="1"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sym typeface="Arial"/>
              </a:rPr>
              <a:t>Guarantee Business Model and Key Achievements</a:t>
            </a:r>
          </a:p>
        </p:txBody>
      </p:sp>
      <p:cxnSp>
        <p:nvCxnSpPr>
          <p:cNvPr id="18" name="Straight Connector 17">
            <a:extLst>
              <a:ext uri="{FF2B5EF4-FFF2-40B4-BE49-F238E27FC236}">
                <a16:creationId xmlns:a16="http://schemas.microsoft.com/office/drawing/2014/main" id="{883583E6-3256-C934-21DA-B945C6C51AD3}"/>
              </a:ext>
            </a:extLst>
          </p:cNvPr>
          <p:cNvCxnSpPr>
            <a:cxnSpLocks/>
          </p:cNvCxnSpPr>
          <p:nvPr/>
        </p:nvCxnSpPr>
        <p:spPr>
          <a:xfrm flipV="1">
            <a:off x="1942434" y="2266122"/>
            <a:ext cx="8297838" cy="2054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5F7D29-32B8-97CE-3FF2-10847BFF4AEE}"/>
              </a:ext>
            </a:extLst>
          </p:cNvPr>
          <p:cNvCxnSpPr>
            <a:cxnSpLocks/>
          </p:cNvCxnSpPr>
          <p:nvPr/>
        </p:nvCxnSpPr>
        <p:spPr>
          <a:xfrm>
            <a:off x="1942434" y="2288766"/>
            <a:ext cx="0" cy="32004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B233DA-7098-A101-C74B-6116F4A8BD56}"/>
              </a:ext>
            </a:extLst>
          </p:cNvPr>
          <p:cNvCxnSpPr>
            <a:cxnSpLocks/>
          </p:cNvCxnSpPr>
          <p:nvPr/>
        </p:nvCxnSpPr>
        <p:spPr>
          <a:xfrm>
            <a:off x="4629763" y="2287174"/>
            <a:ext cx="0" cy="32004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35A8C8-04EE-EAFC-79FD-88EC845113A9}"/>
              </a:ext>
            </a:extLst>
          </p:cNvPr>
          <p:cNvCxnSpPr>
            <a:cxnSpLocks/>
          </p:cNvCxnSpPr>
          <p:nvPr/>
        </p:nvCxnSpPr>
        <p:spPr>
          <a:xfrm>
            <a:off x="6106138" y="1882670"/>
            <a:ext cx="0" cy="383452"/>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CF5A6BD-D677-3915-E8ED-AE4FEFB13552}"/>
              </a:ext>
            </a:extLst>
          </p:cNvPr>
          <p:cNvCxnSpPr>
            <a:cxnSpLocks/>
          </p:cNvCxnSpPr>
          <p:nvPr/>
        </p:nvCxnSpPr>
        <p:spPr>
          <a:xfrm>
            <a:off x="7426559" y="2287174"/>
            <a:ext cx="0" cy="32004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08DD4-A3C1-8C91-C53B-C6F902A98C6A}"/>
              </a:ext>
            </a:extLst>
          </p:cNvPr>
          <p:cNvCxnSpPr>
            <a:cxnSpLocks/>
          </p:cNvCxnSpPr>
          <p:nvPr/>
        </p:nvCxnSpPr>
        <p:spPr>
          <a:xfrm>
            <a:off x="10240272" y="2270066"/>
            <a:ext cx="0" cy="32004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4CDDD63-3834-30AF-9E0C-C7155086FC78}"/>
              </a:ext>
            </a:extLst>
          </p:cNvPr>
          <p:cNvSpPr/>
          <p:nvPr/>
        </p:nvSpPr>
        <p:spPr>
          <a:xfrm>
            <a:off x="683429" y="2647126"/>
            <a:ext cx="2456592" cy="88493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Arial" panose="020B0604020202020204" pitchFamily="34" charset="0"/>
                <a:cs typeface="Arial" panose="020B0604020202020204" pitchFamily="34" charset="0"/>
              </a:rPr>
              <a:t>My First Home Scheme</a:t>
            </a:r>
            <a:endParaRPr lang="en-MY" b="1">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786A4734-D365-2911-BF32-FBC496A80B16}"/>
              </a:ext>
            </a:extLst>
          </p:cNvPr>
          <p:cNvSpPr/>
          <p:nvPr/>
        </p:nvSpPr>
        <p:spPr>
          <a:xfrm>
            <a:off x="3415256" y="2627888"/>
            <a:ext cx="2456592" cy="88493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Arial" panose="020B0604020202020204" pitchFamily="34" charset="0"/>
                <a:cs typeface="Arial" panose="020B0604020202020204" pitchFamily="34" charset="0"/>
              </a:rPr>
              <a:t>Youth Housing Scheme</a:t>
            </a:r>
            <a:endParaRPr lang="en-MY" b="1">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2871ED7-0DEA-81D4-3B48-74D001F965C7}"/>
              </a:ext>
            </a:extLst>
          </p:cNvPr>
          <p:cNvSpPr/>
          <p:nvPr/>
        </p:nvSpPr>
        <p:spPr>
          <a:xfrm>
            <a:off x="6147083" y="2608650"/>
            <a:ext cx="2456592" cy="88493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Arial" panose="020B0604020202020204" pitchFamily="34" charset="0"/>
                <a:cs typeface="Arial" panose="020B0604020202020204" pitchFamily="34" charset="0"/>
              </a:rPr>
              <a:t>First Home </a:t>
            </a:r>
          </a:p>
          <a:p>
            <a:pPr algn="ctr"/>
            <a:r>
              <a:rPr lang="en-MY" b="1">
                <a:solidFill>
                  <a:schemeClr val="bg1"/>
                </a:solidFill>
                <a:latin typeface="Arial" panose="020B0604020202020204" pitchFamily="34" charset="0"/>
                <a:cs typeface="Arial" panose="020B0604020202020204" pitchFamily="34" charset="0"/>
              </a:rPr>
              <a:t>Mortgage Guarantee Programme</a:t>
            </a:r>
            <a:endParaRPr lang="en-MY" b="1">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5627183E-3029-0E17-296D-C4CC1397232A}"/>
              </a:ext>
            </a:extLst>
          </p:cNvPr>
          <p:cNvSpPr/>
          <p:nvPr/>
        </p:nvSpPr>
        <p:spPr>
          <a:xfrm>
            <a:off x="8878910" y="2589412"/>
            <a:ext cx="2456592" cy="88493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Arial" panose="020B0604020202020204" pitchFamily="34" charset="0"/>
                <a:cs typeface="Arial" panose="020B0604020202020204" pitchFamily="34" charset="0"/>
              </a:rPr>
              <a:t>Green Mortgage Guarantee Programme </a:t>
            </a:r>
            <a:endParaRPr lang="en-MY" b="1">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2F8AF51F-E37F-1A3A-B875-C5F21C15CA1C}"/>
              </a:ext>
            </a:extLst>
          </p:cNvPr>
          <p:cNvSpPr/>
          <p:nvPr/>
        </p:nvSpPr>
        <p:spPr>
          <a:xfrm>
            <a:off x="4114867" y="1013506"/>
            <a:ext cx="4087430" cy="88493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b="1">
                <a:solidFill>
                  <a:schemeClr val="bg1"/>
                </a:solidFill>
                <a:latin typeface="Arial" panose="020B0604020202020204" pitchFamily="34" charset="0"/>
                <a:cs typeface="Arial" panose="020B0604020202020204" pitchFamily="34" charset="0"/>
              </a:rPr>
              <a:t>Mortgage Guarantee Programme</a:t>
            </a:r>
            <a:br>
              <a:rPr lang="en-MY" b="1">
                <a:solidFill>
                  <a:schemeClr val="bg1"/>
                </a:solidFill>
                <a:latin typeface="Arial" panose="020B0604020202020204" pitchFamily="34" charset="0"/>
                <a:cs typeface="Arial" panose="020B0604020202020204" pitchFamily="34" charset="0"/>
              </a:rPr>
            </a:br>
            <a:r>
              <a:rPr lang="en-MY" i="1">
                <a:solidFill>
                  <a:schemeClr val="bg1"/>
                </a:solidFill>
                <a:latin typeface="Arial" panose="020B0604020202020204" pitchFamily="34" charset="0"/>
                <a:cs typeface="Arial" panose="020B0604020202020204" pitchFamily="34" charset="0"/>
              </a:rPr>
              <a:t>(</a:t>
            </a:r>
            <a:r>
              <a:rPr lang="en-MY" i="1" err="1">
                <a:solidFill>
                  <a:schemeClr val="bg1"/>
                </a:solidFill>
                <a:latin typeface="Arial" panose="020B0604020202020204" pitchFamily="34" charset="0"/>
                <a:cs typeface="Arial" panose="020B0604020202020204" pitchFamily="34" charset="0"/>
              </a:rPr>
              <a:t>Cagamas</a:t>
            </a:r>
            <a:r>
              <a:rPr lang="en-MY" i="1">
                <a:solidFill>
                  <a:schemeClr val="bg1"/>
                </a:solidFill>
                <a:latin typeface="Arial" panose="020B0604020202020204" pitchFamily="34" charset="0"/>
                <a:cs typeface="Arial" panose="020B0604020202020204" pitchFamily="34" charset="0"/>
              </a:rPr>
              <a:t> SRP)</a:t>
            </a:r>
            <a:endParaRPr lang="en-MY" i="1">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642A6BC4-F835-2F11-B3C9-402558C56A28}"/>
              </a:ext>
            </a:extLst>
          </p:cNvPr>
          <p:cNvSpPr/>
          <p:nvPr/>
        </p:nvSpPr>
        <p:spPr>
          <a:xfrm>
            <a:off x="683429" y="3999987"/>
            <a:ext cx="2456592" cy="2080091"/>
          </a:xfrm>
          <a:prstGeom prst="rect">
            <a:avLst/>
          </a:prstGeom>
          <a:solidFill>
            <a:schemeClr val="bg1"/>
          </a:solidFill>
          <a:ln>
            <a:solidFill>
              <a:schemeClr val="bg1">
                <a:lumMod val="9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MY"/>
          </a:p>
        </p:txBody>
      </p:sp>
      <p:sp>
        <p:nvSpPr>
          <p:cNvPr id="39" name="Rectangle 38">
            <a:extLst>
              <a:ext uri="{FF2B5EF4-FFF2-40B4-BE49-F238E27FC236}">
                <a16:creationId xmlns:a16="http://schemas.microsoft.com/office/drawing/2014/main" id="{F5EC35DD-55DC-A6C8-F4A2-4766543752BE}"/>
              </a:ext>
            </a:extLst>
          </p:cNvPr>
          <p:cNvSpPr/>
          <p:nvPr/>
        </p:nvSpPr>
        <p:spPr>
          <a:xfrm>
            <a:off x="3415256" y="3999987"/>
            <a:ext cx="2456592" cy="2080091"/>
          </a:xfrm>
          <a:prstGeom prst="rect">
            <a:avLst/>
          </a:prstGeom>
          <a:solidFill>
            <a:schemeClr val="bg1"/>
          </a:solidFill>
          <a:ln>
            <a:solidFill>
              <a:schemeClr val="bg1">
                <a:lumMod val="9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MY"/>
          </a:p>
        </p:txBody>
      </p:sp>
      <p:sp>
        <p:nvSpPr>
          <p:cNvPr id="40" name="Rectangle 39">
            <a:extLst>
              <a:ext uri="{FF2B5EF4-FFF2-40B4-BE49-F238E27FC236}">
                <a16:creationId xmlns:a16="http://schemas.microsoft.com/office/drawing/2014/main" id="{86AEC8BE-190F-7379-980A-C20614DB0601}"/>
              </a:ext>
            </a:extLst>
          </p:cNvPr>
          <p:cNvSpPr/>
          <p:nvPr/>
        </p:nvSpPr>
        <p:spPr>
          <a:xfrm>
            <a:off x="6149380" y="4054552"/>
            <a:ext cx="2454296" cy="2004978"/>
          </a:xfrm>
          <a:prstGeom prst="rect">
            <a:avLst/>
          </a:prstGeom>
          <a:solidFill>
            <a:schemeClr val="bg1"/>
          </a:solidFill>
          <a:ln>
            <a:solidFill>
              <a:schemeClr val="bg1">
                <a:lumMod val="9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MY"/>
          </a:p>
        </p:txBody>
      </p:sp>
      <p:grpSp>
        <p:nvGrpSpPr>
          <p:cNvPr id="41" name="Group 40">
            <a:extLst>
              <a:ext uri="{FF2B5EF4-FFF2-40B4-BE49-F238E27FC236}">
                <a16:creationId xmlns:a16="http://schemas.microsoft.com/office/drawing/2014/main" id="{247C05F9-221A-228F-98B8-7E6E1AD2E68A}"/>
              </a:ext>
            </a:extLst>
          </p:cNvPr>
          <p:cNvGrpSpPr/>
          <p:nvPr/>
        </p:nvGrpSpPr>
        <p:grpSpPr>
          <a:xfrm>
            <a:off x="888875" y="4174103"/>
            <a:ext cx="2251422" cy="627802"/>
            <a:chOff x="773291" y="1468041"/>
            <a:chExt cx="2251422" cy="627802"/>
          </a:xfrm>
        </p:grpSpPr>
        <p:sp>
          <p:nvSpPr>
            <p:cNvPr id="42" name="TextBox 41">
              <a:extLst>
                <a:ext uri="{FF2B5EF4-FFF2-40B4-BE49-F238E27FC236}">
                  <a16:creationId xmlns:a16="http://schemas.microsoft.com/office/drawing/2014/main" id="{7EB74C82-DA9E-DCD5-EB64-B698F49294BB}"/>
                </a:ext>
              </a:extLst>
            </p:cNvPr>
            <p:cNvSpPr txBox="1"/>
            <p:nvPr/>
          </p:nvSpPr>
          <p:spPr>
            <a:xfrm>
              <a:off x="1408511" y="1472707"/>
              <a:ext cx="1616202" cy="523220"/>
            </a:xfrm>
            <a:prstGeom prst="rect">
              <a:avLst/>
            </a:prstGeom>
            <a:noFill/>
          </p:spPr>
          <p:txBody>
            <a:bodyPr wrap="square">
              <a:spAutoFit/>
            </a:bodyPr>
            <a:lstStyle/>
            <a:p>
              <a:pPr>
                <a:spcBef>
                  <a:spcPts val="600"/>
                </a:spcBef>
                <a:spcAft>
                  <a:spcPts val="600"/>
                </a:spcAft>
              </a:pPr>
              <a:r>
                <a:rPr lang="en-MY" sz="2800" b="1">
                  <a:solidFill>
                    <a:srgbClr val="1C4587"/>
                  </a:solidFill>
                  <a:latin typeface="Helvetica Neue"/>
                  <a:ea typeface="Microsoft YaHei" panose="020B0503020204020204" pitchFamily="34" charset="-122"/>
                </a:rPr>
                <a:t>110,854</a:t>
              </a:r>
            </a:p>
          </p:txBody>
        </p:sp>
        <p:grpSp>
          <p:nvGrpSpPr>
            <p:cNvPr id="43" name="Group 42">
              <a:extLst>
                <a:ext uri="{FF2B5EF4-FFF2-40B4-BE49-F238E27FC236}">
                  <a16:creationId xmlns:a16="http://schemas.microsoft.com/office/drawing/2014/main" id="{6BF58547-6B5E-AF91-4315-3E591DB0C26D}"/>
                </a:ext>
              </a:extLst>
            </p:cNvPr>
            <p:cNvGrpSpPr/>
            <p:nvPr/>
          </p:nvGrpSpPr>
          <p:grpSpPr>
            <a:xfrm>
              <a:off x="773291" y="1468041"/>
              <a:ext cx="604911" cy="627802"/>
              <a:chOff x="773291" y="1339705"/>
              <a:chExt cx="604911" cy="627802"/>
            </a:xfrm>
          </p:grpSpPr>
          <p:sp>
            <p:nvSpPr>
              <p:cNvPr id="44" name="Oval 43">
                <a:extLst>
                  <a:ext uri="{FF2B5EF4-FFF2-40B4-BE49-F238E27FC236}">
                    <a16:creationId xmlns:a16="http://schemas.microsoft.com/office/drawing/2014/main" id="{6E524D2A-D763-73E6-295C-ED01CD165A11}"/>
                  </a:ext>
                </a:extLst>
              </p:cNvPr>
              <p:cNvSpPr/>
              <p:nvPr/>
            </p:nvSpPr>
            <p:spPr>
              <a:xfrm>
                <a:off x="773291" y="1339705"/>
                <a:ext cx="604911" cy="627802"/>
              </a:xfrm>
              <a:prstGeom prst="ellipse">
                <a:avLst/>
              </a:prstGeom>
              <a:solidFill>
                <a:srgbClr val="1C4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45" name="Graphic 44" descr="Man outline">
                <a:extLst>
                  <a:ext uri="{FF2B5EF4-FFF2-40B4-BE49-F238E27FC236}">
                    <a16:creationId xmlns:a16="http://schemas.microsoft.com/office/drawing/2014/main" id="{CAF4E14D-FDF1-ED84-B7E4-35CE8D8771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7668" y="1395529"/>
                <a:ext cx="516155" cy="516155"/>
              </a:xfrm>
              <a:prstGeom prst="rect">
                <a:avLst/>
              </a:prstGeom>
            </p:spPr>
          </p:pic>
        </p:grpSp>
      </p:grpSp>
      <p:grpSp>
        <p:nvGrpSpPr>
          <p:cNvPr id="46" name="Group 45">
            <a:extLst>
              <a:ext uri="{FF2B5EF4-FFF2-40B4-BE49-F238E27FC236}">
                <a16:creationId xmlns:a16="http://schemas.microsoft.com/office/drawing/2014/main" id="{8E6273CC-1CB5-378B-35CB-8A93BA792832}"/>
              </a:ext>
            </a:extLst>
          </p:cNvPr>
          <p:cNvGrpSpPr/>
          <p:nvPr/>
        </p:nvGrpSpPr>
        <p:grpSpPr>
          <a:xfrm>
            <a:off x="3522613" y="4170380"/>
            <a:ext cx="2440484" cy="699203"/>
            <a:chOff x="4687154" y="1429538"/>
            <a:chExt cx="2440484" cy="699203"/>
          </a:xfrm>
        </p:grpSpPr>
        <p:sp>
          <p:nvSpPr>
            <p:cNvPr id="47" name="TextBox 46">
              <a:extLst>
                <a:ext uri="{FF2B5EF4-FFF2-40B4-BE49-F238E27FC236}">
                  <a16:creationId xmlns:a16="http://schemas.microsoft.com/office/drawing/2014/main" id="{72808D34-651B-DED8-415C-8392573FEFDA}"/>
                </a:ext>
              </a:extLst>
            </p:cNvPr>
            <p:cNvSpPr txBox="1"/>
            <p:nvPr/>
          </p:nvSpPr>
          <p:spPr>
            <a:xfrm>
              <a:off x="5263308" y="1482410"/>
              <a:ext cx="1864330" cy="646331"/>
            </a:xfrm>
            <a:prstGeom prst="rect">
              <a:avLst/>
            </a:prstGeom>
            <a:noFill/>
          </p:spPr>
          <p:txBody>
            <a:bodyPr wrap="square">
              <a:spAutoFit/>
            </a:bodyPr>
            <a:lstStyle/>
            <a:p>
              <a:pPr>
                <a:spcBef>
                  <a:spcPts val="600"/>
                </a:spcBef>
                <a:spcAft>
                  <a:spcPts val="600"/>
                </a:spcAft>
              </a:pPr>
              <a:r>
                <a:rPr lang="en-MY" sz="2400" b="1">
                  <a:solidFill>
                    <a:srgbClr val="1C4587"/>
                  </a:solidFill>
                  <a:latin typeface="Helvetica Neue"/>
                  <a:ea typeface="Microsoft YaHei" panose="020B0503020204020204" pitchFamily="34" charset="-122"/>
                </a:rPr>
                <a:t>RM26.0 </a:t>
              </a:r>
              <a:r>
                <a:rPr lang="en-MY" sz="2400" b="1" err="1">
                  <a:solidFill>
                    <a:srgbClr val="1C4587"/>
                  </a:solidFill>
                  <a:latin typeface="Helvetica Neue"/>
                  <a:ea typeface="Microsoft YaHei" panose="020B0503020204020204" pitchFamily="34" charset="-122"/>
                </a:rPr>
                <a:t>bil</a:t>
              </a:r>
              <a:r>
                <a:rPr lang="en-MY" sz="2400" b="1">
                  <a:solidFill>
                    <a:srgbClr val="1C4587"/>
                  </a:solidFill>
                  <a:latin typeface="Helvetica Neue"/>
                  <a:ea typeface="Microsoft YaHei" panose="020B0503020204020204" pitchFamily="34" charset="-122"/>
                </a:rPr>
                <a:t> </a:t>
              </a:r>
              <a:r>
                <a:rPr lang="en-MY" sz="1400" b="1">
                  <a:solidFill>
                    <a:srgbClr val="1C4587"/>
                  </a:solidFill>
                  <a:latin typeface="Helvetica Neue"/>
                  <a:ea typeface="Microsoft YaHei" panose="020B0503020204020204" pitchFamily="34" charset="-122"/>
                </a:rPr>
                <a:t>   </a:t>
              </a:r>
              <a:r>
                <a:rPr lang="en-MY" sz="1200" i="1">
                  <a:solidFill>
                    <a:srgbClr val="1C4587"/>
                  </a:solidFill>
                  <a:latin typeface="Helvetica Neue"/>
                  <a:ea typeface="Microsoft YaHei" panose="020B0503020204020204" pitchFamily="34" charset="-122"/>
                </a:rPr>
                <a:t>(~USD6.5 </a:t>
              </a:r>
              <a:r>
                <a:rPr lang="en-MY" sz="1200" i="1" err="1">
                  <a:solidFill>
                    <a:srgbClr val="1C4587"/>
                  </a:solidFill>
                  <a:latin typeface="Helvetica Neue"/>
                  <a:ea typeface="Microsoft YaHei" panose="020B0503020204020204" pitchFamily="34" charset="-122"/>
                </a:rPr>
                <a:t>bil</a:t>
              </a:r>
              <a:r>
                <a:rPr lang="en-MY" sz="1200" i="1">
                  <a:solidFill>
                    <a:srgbClr val="1C4587"/>
                  </a:solidFill>
                  <a:latin typeface="Helvetica Neue"/>
                  <a:ea typeface="Microsoft YaHei" panose="020B0503020204020204" pitchFamily="34" charset="-122"/>
                </a:rPr>
                <a:t>)</a:t>
              </a:r>
              <a:endParaRPr lang="en-MY" sz="2400" i="1">
                <a:solidFill>
                  <a:srgbClr val="1C4587"/>
                </a:solidFill>
                <a:latin typeface="Helvetica Neue"/>
                <a:ea typeface="Microsoft YaHei" panose="020B0503020204020204" pitchFamily="34" charset="-122"/>
              </a:endParaRPr>
            </a:p>
          </p:txBody>
        </p:sp>
        <p:grpSp>
          <p:nvGrpSpPr>
            <p:cNvPr id="48" name="Group 47">
              <a:extLst>
                <a:ext uri="{FF2B5EF4-FFF2-40B4-BE49-F238E27FC236}">
                  <a16:creationId xmlns:a16="http://schemas.microsoft.com/office/drawing/2014/main" id="{126EE132-9DDB-67AC-57C9-A9DC772444DF}"/>
                </a:ext>
              </a:extLst>
            </p:cNvPr>
            <p:cNvGrpSpPr/>
            <p:nvPr/>
          </p:nvGrpSpPr>
          <p:grpSpPr>
            <a:xfrm>
              <a:off x="4687154" y="1429538"/>
              <a:ext cx="604911" cy="627802"/>
              <a:chOff x="4687154" y="1301202"/>
              <a:chExt cx="604911" cy="627802"/>
            </a:xfrm>
          </p:grpSpPr>
          <p:sp>
            <p:nvSpPr>
              <p:cNvPr id="49" name="Oval 48">
                <a:extLst>
                  <a:ext uri="{FF2B5EF4-FFF2-40B4-BE49-F238E27FC236}">
                    <a16:creationId xmlns:a16="http://schemas.microsoft.com/office/drawing/2014/main" id="{D25CF9A0-50C9-D967-4638-6D4D62840064}"/>
                  </a:ext>
                </a:extLst>
              </p:cNvPr>
              <p:cNvSpPr/>
              <p:nvPr/>
            </p:nvSpPr>
            <p:spPr>
              <a:xfrm>
                <a:off x="4687154" y="1301202"/>
                <a:ext cx="604911" cy="627802"/>
              </a:xfrm>
              <a:prstGeom prst="ellipse">
                <a:avLst/>
              </a:prstGeom>
              <a:solidFill>
                <a:srgbClr val="1C4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0" name="Graphic 49" descr="Dollar with solid fill">
                <a:extLst>
                  <a:ext uri="{FF2B5EF4-FFF2-40B4-BE49-F238E27FC236}">
                    <a16:creationId xmlns:a16="http://schemas.microsoft.com/office/drawing/2014/main" id="{24AF3297-5EE7-A46C-4A48-5E9A826119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2534" y="1367670"/>
                <a:ext cx="469233" cy="469233"/>
              </a:xfrm>
              <a:prstGeom prst="rect">
                <a:avLst/>
              </a:prstGeom>
            </p:spPr>
          </p:pic>
        </p:grpSp>
      </p:grpSp>
      <p:grpSp>
        <p:nvGrpSpPr>
          <p:cNvPr id="51" name="Group 50">
            <a:extLst>
              <a:ext uri="{FF2B5EF4-FFF2-40B4-BE49-F238E27FC236}">
                <a16:creationId xmlns:a16="http://schemas.microsoft.com/office/drawing/2014/main" id="{48309FA1-AB26-4B8B-9292-BC80C9341362}"/>
              </a:ext>
            </a:extLst>
          </p:cNvPr>
          <p:cNvGrpSpPr/>
          <p:nvPr/>
        </p:nvGrpSpPr>
        <p:grpSpPr>
          <a:xfrm>
            <a:off x="6559192" y="4174103"/>
            <a:ext cx="1655770" cy="627802"/>
            <a:chOff x="8706548" y="1468041"/>
            <a:chExt cx="1655770" cy="627802"/>
          </a:xfrm>
        </p:grpSpPr>
        <p:sp>
          <p:nvSpPr>
            <p:cNvPr id="52" name="TextBox 51">
              <a:extLst>
                <a:ext uri="{FF2B5EF4-FFF2-40B4-BE49-F238E27FC236}">
                  <a16:creationId xmlns:a16="http://schemas.microsoft.com/office/drawing/2014/main" id="{2255D427-FEC2-DD2F-8E2B-497E8C546134}"/>
                </a:ext>
              </a:extLst>
            </p:cNvPr>
            <p:cNvSpPr txBox="1"/>
            <p:nvPr/>
          </p:nvSpPr>
          <p:spPr>
            <a:xfrm>
              <a:off x="9358779" y="1472707"/>
              <a:ext cx="1003539" cy="523220"/>
            </a:xfrm>
            <a:prstGeom prst="rect">
              <a:avLst/>
            </a:prstGeom>
            <a:noFill/>
          </p:spPr>
          <p:txBody>
            <a:bodyPr wrap="square">
              <a:spAutoFit/>
            </a:bodyPr>
            <a:lstStyle/>
            <a:p>
              <a:pPr>
                <a:spcBef>
                  <a:spcPts val="600"/>
                </a:spcBef>
                <a:spcAft>
                  <a:spcPts val="600"/>
                </a:spcAft>
              </a:pPr>
              <a:r>
                <a:rPr lang="en-MY" sz="2800" b="1">
                  <a:solidFill>
                    <a:srgbClr val="1C4587"/>
                  </a:solidFill>
                  <a:latin typeface="Helvetica Neue"/>
                  <a:ea typeface="Microsoft YaHei" panose="020B0503020204020204" pitchFamily="34" charset="-122"/>
                </a:rPr>
                <a:t>94% </a:t>
              </a:r>
            </a:p>
          </p:txBody>
        </p:sp>
        <p:grpSp>
          <p:nvGrpSpPr>
            <p:cNvPr id="53" name="Group 52">
              <a:extLst>
                <a:ext uri="{FF2B5EF4-FFF2-40B4-BE49-F238E27FC236}">
                  <a16:creationId xmlns:a16="http://schemas.microsoft.com/office/drawing/2014/main" id="{C31F83B4-B655-1000-3652-39F36C552882}"/>
                </a:ext>
              </a:extLst>
            </p:cNvPr>
            <p:cNvGrpSpPr/>
            <p:nvPr/>
          </p:nvGrpSpPr>
          <p:grpSpPr>
            <a:xfrm>
              <a:off x="8706548" y="1468041"/>
              <a:ext cx="604911" cy="627802"/>
              <a:chOff x="8706548" y="1339705"/>
              <a:chExt cx="604911" cy="627802"/>
            </a:xfrm>
          </p:grpSpPr>
          <p:sp>
            <p:nvSpPr>
              <p:cNvPr id="54" name="Oval 53">
                <a:extLst>
                  <a:ext uri="{FF2B5EF4-FFF2-40B4-BE49-F238E27FC236}">
                    <a16:creationId xmlns:a16="http://schemas.microsoft.com/office/drawing/2014/main" id="{DF52FAF3-BA5E-167F-F4CD-66D59731F7A9}"/>
                  </a:ext>
                </a:extLst>
              </p:cNvPr>
              <p:cNvSpPr/>
              <p:nvPr/>
            </p:nvSpPr>
            <p:spPr>
              <a:xfrm>
                <a:off x="8706548" y="1339705"/>
                <a:ext cx="604911" cy="627802"/>
              </a:xfrm>
              <a:prstGeom prst="ellipse">
                <a:avLst/>
              </a:prstGeom>
              <a:solidFill>
                <a:srgbClr val="1C4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5" name="Graphic 54" descr="Target Audience outline">
                <a:extLst>
                  <a:ext uri="{FF2B5EF4-FFF2-40B4-BE49-F238E27FC236}">
                    <a16:creationId xmlns:a16="http://schemas.microsoft.com/office/drawing/2014/main" id="{6066D056-7E0E-096A-1E39-9E993BA3D21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6857" y="1395529"/>
                <a:ext cx="516155" cy="516155"/>
              </a:xfrm>
              <a:prstGeom prst="rect">
                <a:avLst/>
              </a:prstGeom>
            </p:spPr>
          </p:pic>
        </p:grpSp>
      </p:grpSp>
      <p:sp>
        <p:nvSpPr>
          <p:cNvPr id="56" name="TextBox 55">
            <a:extLst>
              <a:ext uri="{FF2B5EF4-FFF2-40B4-BE49-F238E27FC236}">
                <a16:creationId xmlns:a16="http://schemas.microsoft.com/office/drawing/2014/main" id="{F2BDA69E-BC4F-4F5C-59C5-6C8424D7B1EA}"/>
              </a:ext>
            </a:extLst>
          </p:cNvPr>
          <p:cNvSpPr txBox="1"/>
          <p:nvPr/>
        </p:nvSpPr>
        <p:spPr>
          <a:xfrm>
            <a:off x="632498" y="4902439"/>
            <a:ext cx="2563574" cy="1077218"/>
          </a:xfrm>
          <a:prstGeom prst="rect">
            <a:avLst/>
          </a:prstGeom>
          <a:noFill/>
        </p:spPr>
        <p:txBody>
          <a:bodyPr wrap="square">
            <a:spAutoFit/>
          </a:bodyPr>
          <a:lstStyle/>
          <a:p>
            <a:pPr algn="ctr">
              <a:spcBef>
                <a:spcPts val="600"/>
              </a:spcBef>
              <a:spcAft>
                <a:spcPts val="600"/>
              </a:spcAft>
            </a:pPr>
            <a:r>
              <a:rPr lang="en-US" sz="1600">
                <a:latin typeface="Arial" panose="020B0604020202020204" pitchFamily="34" charset="0"/>
                <a:ea typeface="Microsoft YaHei" panose="020B0503020204020204" pitchFamily="34" charset="-122"/>
                <a:cs typeface="Arial" panose="020B0604020202020204" pitchFamily="34" charset="0"/>
              </a:rPr>
              <a:t>Number of first-time homebuyers who obtained financing guaranteed by </a:t>
            </a:r>
            <a:r>
              <a:rPr lang="en-US" sz="1600" err="1">
                <a:latin typeface="Arial" panose="020B0604020202020204" pitchFamily="34" charset="0"/>
                <a:ea typeface="Microsoft YaHei" panose="020B0503020204020204" pitchFamily="34" charset="-122"/>
                <a:cs typeface="Arial" panose="020B0604020202020204" pitchFamily="34" charset="0"/>
              </a:rPr>
              <a:t>Cagamas</a:t>
            </a:r>
            <a:endParaRPr lang="en-MY" sz="1400">
              <a:latin typeface="Arial" panose="020B0604020202020204" pitchFamily="34" charset="0"/>
              <a:ea typeface="Microsoft YaHei" panose="020B0503020204020204" pitchFamily="34" charset="-122"/>
              <a:cs typeface="Arial" panose="020B0604020202020204" pitchFamily="34" charset="0"/>
            </a:endParaRPr>
          </a:p>
        </p:txBody>
      </p:sp>
      <p:sp>
        <p:nvSpPr>
          <p:cNvPr id="57" name="TextBox 56">
            <a:extLst>
              <a:ext uri="{FF2B5EF4-FFF2-40B4-BE49-F238E27FC236}">
                <a16:creationId xmlns:a16="http://schemas.microsoft.com/office/drawing/2014/main" id="{316BC42A-9AA8-08E7-2C30-13DE3B661A01}"/>
              </a:ext>
            </a:extLst>
          </p:cNvPr>
          <p:cNvSpPr txBox="1"/>
          <p:nvPr/>
        </p:nvSpPr>
        <p:spPr>
          <a:xfrm>
            <a:off x="3609124" y="4931599"/>
            <a:ext cx="2092360" cy="584775"/>
          </a:xfrm>
          <a:prstGeom prst="rect">
            <a:avLst/>
          </a:prstGeom>
          <a:noFill/>
        </p:spPr>
        <p:txBody>
          <a:bodyPr wrap="square">
            <a:spAutoFit/>
          </a:bodyPr>
          <a:lstStyle/>
          <a:p>
            <a:pPr algn="ctr">
              <a:spcBef>
                <a:spcPts val="600"/>
              </a:spcBef>
              <a:spcAft>
                <a:spcPts val="600"/>
              </a:spcAft>
            </a:pPr>
            <a:r>
              <a:rPr lang="en-MY" sz="1600">
                <a:latin typeface="Arial" panose="020B0604020202020204" pitchFamily="34" charset="0"/>
                <a:ea typeface="Microsoft YaHei" panose="020B0503020204020204" pitchFamily="34" charset="-122"/>
                <a:cs typeface="Arial" panose="020B0604020202020204" pitchFamily="34" charset="0"/>
              </a:rPr>
              <a:t>Total approved financing value </a:t>
            </a:r>
          </a:p>
        </p:txBody>
      </p:sp>
      <p:sp>
        <p:nvSpPr>
          <p:cNvPr id="58" name="TextBox 57">
            <a:extLst>
              <a:ext uri="{FF2B5EF4-FFF2-40B4-BE49-F238E27FC236}">
                <a16:creationId xmlns:a16="http://schemas.microsoft.com/office/drawing/2014/main" id="{05A6B0A2-3E03-B339-0698-13B503E74BE1}"/>
              </a:ext>
            </a:extLst>
          </p:cNvPr>
          <p:cNvSpPr txBox="1"/>
          <p:nvPr/>
        </p:nvSpPr>
        <p:spPr>
          <a:xfrm>
            <a:off x="6221704" y="4901710"/>
            <a:ext cx="2330854" cy="1077218"/>
          </a:xfrm>
          <a:prstGeom prst="rect">
            <a:avLst/>
          </a:prstGeom>
          <a:noFill/>
        </p:spPr>
        <p:txBody>
          <a:bodyPr wrap="square">
            <a:spAutoFit/>
          </a:bodyPr>
          <a:lstStyle/>
          <a:p>
            <a:pPr algn="ctr">
              <a:spcBef>
                <a:spcPts val="600"/>
              </a:spcBef>
              <a:spcAft>
                <a:spcPts val="600"/>
              </a:spcAft>
            </a:pPr>
            <a:r>
              <a:rPr lang="en-US" sz="1600">
                <a:latin typeface="Helvetica Neue"/>
                <a:ea typeface="Microsoft YaHei" panose="020B0503020204020204" pitchFamily="34" charset="-122"/>
              </a:rPr>
              <a:t>First-home homebuyers from the lower income group (Bottom 40% of household income)</a:t>
            </a:r>
            <a:endParaRPr lang="en-US" sz="1600" b="1">
              <a:latin typeface="Helvetica Neue"/>
              <a:ea typeface="Microsoft YaHei" panose="020B0503020204020204" pitchFamily="34" charset="-122"/>
            </a:endParaRPr>
          </a:p>
        </p:txBody>
      </p:sp>
      <p:sp>
        <p:nvSpPr>
          <p:cNvPr id="60" name="Rectangle 59">
            <a:extLst>
              <a:ext uri="{FF2B5EF4-FFF2-40B4-BE49-F238E27FC236}">
                <a16:creationId xmlns:a16="http://schemas.microsoft.com/office/drawing/2014/main" id="{4551BEA5-B7BD-670E-8F96-7BDC3BAE6024}"/>
              </a:ext>
            </a:extLst>
          </p:cNvPr>
          <p:cNvSpPr/>
          <p:nvPr/>
        </p:nvSpPr>
        <p:spPr>
          <a:xfrm>
            <a:off x="8902414" y="4054552"/>
            <a:ext cx="2433088" cy="2025526"/>
          </a:xfrm>
          <a:prstGeom prst="rect">
            <a:avLst/>
          </a:prstGeom>
          <a:solidFill>
            <a:schemeClr val="bg1"/>
          </a:solidFill>
          <a:ln>
            <a:solidFill>
              <a:schemeClr val="bg1">
                <a:lumMod val="9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MY"/>
          </a:p>
        </p:txBody>
      </p:sp>
      <p:sp>
        <p:nvSpPr>
          <p:cNvPr id="62" name="TextBox 61">
            <a:extLst>
              <a:ext uri="{FF2B5EF4-FFF2-40B4-BE49-F238E27FC236}">
                <a16:creationId xmlns:a16="http://schemas.microsoft.com/office/drawing/2014/main" id="{268A2321-0CE4-C88D-51EE-9ADD28363A2C}"/>
              </a:ext>
            </a:extLst>
          </p:cNvPr>
          <p:cNvSpPr txBox="1"/>
          <p:nvPr/>
        </p:nvSpPr>
        <p:spPr>
          <a:xfrm>
            <a:off x="8881207" y="4901710"/>
            <a:ext cx="2475501" cy="830997"/>
          </a:xfrm>
          <a:prstGeom prst="rect">
            <a:avLst/>
          </a:prstGeom>
          <a:noFill/>
        </p:spPr>
        <p:txBody>
          <a:bodyPr wrap="square">
            <a:spAutoFit/>
          </a:bodyPr>
          <a:lstStyle/>
          <a:p>
            <a:pPr algn="ctr">
              <a:spcBef>
                <a:spcPts val="600"/>
              </a:spcBef>
              <a:spcAft>
                <a:spcPts val="600"/>
              </a:spcAft>
            </a:pPr>
            <a:r>
              <a:rPr lang="en-MY" sz="1600">
                <a:solidFill>
                  <a:schemeClr val="tx1">
                    <a:lumMod val="85000"/>
                    <a:lumOff val="15000"/>
                  </a:schemeClr>
                </a:solidFill>
                <a:latin typeface="Helvetica Neue"/>
                <a:ea typeface="Microsoft YaHei" panose="020B0503020204020204" pitchFamily="34" charset="-122"/>
              </a:rPr>
              <a:t>Financing for </a:t>
            </a:r>
            <a:r>
              <a:rPr lang="en-MY" sz="1600">
                <a:latin typeface="Helvetica Neue"/>
                <a:ea typeface="Microsoft YaHei" panose="020B0503020204020204" pitchFamily="34" charset="-122"/>
              </a:rPr>
              <a:t>affordable housing (RM300k or ~USD75k and below)</a:t>
            </a:r>
          </a:p>
        </p:txBody>
      </p:sp>
      <p:grpSp>
        <p:nvGrpSpPr>
          <p:cNvPr id="68" name="Group 67">
            <a:extLst>
              <a:ext uri="{FF2B5EF4-FFF2-40B4-BE49-F238E27FC236}">
                <a16:creationId xmlns:a16="http://schemas.microsoft.com/office/drawing/2014/main" id="{760AF155-E722-154A-4540-D0525B02249E}"/>
              </a:ext>
            </a:extLst>
          </p:cNvPr>
          <p:cNvGrpSpPr/>
          <p:nvPr/>
        </p:nvGrpSpPr>
        <p:grpSpPr>
          <a:xfrm>
            <a:off x="9295526" y="4176050"/>
            <a:ext cx="1730700" cy="627802"/>
            <a:chOff x="6648426" y="3785523"/>
            <a:chExt cx="1730700" cy="627802"/>
          </a:xfrm>
        </p:grpSpPr>
        <p:sp>
          <p:nvSpPr>
            <p:cNvPr id="69" name="TextBox 68">
              <a:extLst>
                <a:ext uri="{FF2B5EF4-FFF2-40B4-BE49-F238E27FC236}">
                  <a16:creationId xmlns:a16="http://schemas.microsoft.com/office/drawing/2014/main" id="{85C295AB-2E92-4374-E27C-81B4AB17BA58}"/>
                </a:ext>
              </a:extLst>
            </p:cNvPr>
            <p:cNvSpPr txBox="1"/>
            <p:nvPr/>
          </p:nvSpPr>
          <p:spPr>
            <a:xfrm>
              <a:off x="7345854" y="3793192"/>
              <a:ext cx="1033272" cy="523220"/>
            </a:xfrm>
            <a:prstGeom prst="rect">
              <a:avLst/>
            </a:prstGeom>
            <a:noFill/>
          </p:spPr>
          <p:txBody>
            <a:bodyPr wrap="square">
              <a:spAutoFit/>
            </a:bodyPr>
            <a:lstStyle/>
            <a:p>
              <a:pPr>
                <a:spcBef>
                  <a:spcPts val="600"/>
                </a:spcBef>
                <a:spcAft>
                  <a:spcPts val="600"/>
                </a:spcAft>
              </a:pPr>
              <a:r>
                <a:rPr lang="en-MY" sz="2800" b="1">
                  <a:solidFill>
                    <a:srgbClr val="1C4587"/>
                  </a:solidFill>
                  <a:latin typeface="Helvetica Neue"/>
                  <a:ea typeface="Microsoft YaHei" panose="020B0503020204020204" pitchFamily="34" charset="-122"/>
                </a:rPr>
                <a:t>84%</a:t>
              </a:r>
            </a:p>
          </p:txBody>
        </p:sp>
        <p:grpSp>
          <p:nvGrpSpPr>
            <p:cNvPr id="70" name="Group 69">
              <a:extLst>
                <a:ext uri="{FF2B5EF4-FFF2-40B4-BE49-F238E27FC236}">
                  <a16:creationId xmlns:a16="http://schemas.microsoft.com/office/drawing/2014/main" id="{1E7F2764-BCE0-7608-DD18-FBB2106844DB}"/>
                </a:ext>
              </a:extLst>
            </p:cNvPr>
            <p:cNvGrpSpPr/>
            <p:nvPr/>
          </p:nvGrpSpPr>
          <p:grpSpPr>
            <a:xfrm>
              <a:off x="6648426" y="3785523"/>
              <a:ext cx="604911" cy="627802"/>
              <a:chOff x="6648426" y="3785523"/>
              <a:chExt cx="604911" cy="627802"/>
            </a:xfrm>
          </p:grpSpPr>
          <p:sp>
            <p:nvSpPr>
              <p:cNvPr id="71" name="Oval 70">
                <a:extLst>
                  <a:ext uri="{FF2B5EF4-FFF2-40B4-BE49-F238E27FC236}">
                    <a16:creationId xmlns:a16="http://schemas.microsoft.com/office/drawing/2014/main" id="{280DEF06-85D5-E4E3-251D-F7B937811F49}"/>
                  </a:ext>
                </a:extLst>
              </p:cNvPr>
              <p:cNvSpPr/>
              <p:nvPr/>
            </p:nvSpPr>
            <p:spPr>
              <a:xfrm>
                <a:off x="6648426" y="3785523"/>
                <a:ext cx="604911" cy="627802"/>
              </a:xfrm>
              <a:prstGeom prst="ellipse">
                <a:avLst/>
              </a:prstGeom>
              <a:solidFill>
                <a:srgbClr val="1C4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72" name="Graphic 71" descr="House with solid fill">
                <a:extLst>
                  <a:ext uri="{FF2B5EF4-FFF2-40B4-BE49-F238E27FC236}">
                    <a16:creationId xmlns:a16="http://schemas.microsoft.com/office/drawing/2014/main" id="{D8004D3F-007D-CDE9-D5E0-F7306D9F44B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00895" y="3833142"/>
                <a:ext cx="495590" cy="495590"/>
              </a:xfrm>
              <a:prstGeom prst="rect">
                <a:avLst/>
              </a:prstGeom>
            </p:spPr>
          </p:pic>
        </p:grpSp>
      </p:grpSp>
      <p:sp>
        <p:nvSpPr>
          <p:cNvPr id="74" name="TextBox 73">
            <a:extLst>
              <a:ext uri="{FF2B5EF4-FFF2-40B4-BE49-F238E27FC236}">
                <a16:creationId xmlns:a16="http://schemas.microsoft.com/office/drawing/2014/main" id="{C716533C-A997-73F2-E6B5-F5A67D4CA6CC}"/>
              </a:ext>
            </a:extLst>
          </p:cNvPr>
          <p:cNvSpPr txBox="1"/>
          <p:nvPr/>
        </p:nvSpPr>
        <p:spPr>
          <a:xfrm>
            <a:off x="267150" y="3630647"/>
            <a:ext cx="2209163" cy="338554"/>
          </a:xfrm>
          <a:prstGeom prst="rect">
            <a:avLst/>
          </a:prstGeom>
          <a:noFill/>
        </p:spPr>
        <p:txBody>
          <a:bodyPr wrap="square" rtlCol="0">
            <a:spAutoFit/>
          </a:bodyPr>
          <a:lstStyle/>
          <a:p>
            <a:r>
              <a:rPr lang="en-MY" sz="1600" i="1">
                <a:latin typeface="Arial" panose="020B0604020202020204" pitchFamily="34" charset="0"/>
                <a:cs typeface="Arial" panose="020B0604020202020204" pitchFamily="34" charset="0"/>
              </a:rPr>
              <a:t>Key Achievements:</a:t>
            </a:r>
          </a:p>
        </p:txBody>
      </p:sp>
      <p:sp>
        <p:nvSpPr>
          <p:cNvPr id="3" name="Oval 2">
            <a:extLst>
              <a:ext uri="{FF2B5EF4-FFF2-40B4-BE49-F238E27FC236}">
                <a16:creationId xmlns:a16="http://schemas.microsoft.com/office/drawing/2014/main" id="{04A995F6-6922-32D3-B197-D4824A3CA5A3}"/>
              </a:ext>
            </a:extLst>
          </p:cNvPr>
          <p:cNvSpPr/>
          <p:nvPr/>
        </p:nvSpPr>
        <p:spPr>
          <a:xfrm>
            <a:off x="618461" y="2586037"/>
            <a:ext cx="276478" cy="276225"/>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1400" b="1"/>
              <a:t>1</a:t>
            </a:r>
          </a:p>
        </p:txBody>
      </p:sp>
      <p:sp>
        <p:nvSpPr>
          <p:cNvPr id="4" name="Oval 3">
            <a:extLst>
              <a:ext uri="{FF2B5EF4-FFF2-40B4-BE49-F238E27FC236}">
                <a16:creationId xmlns:a16="http://schemas.microsoft.com/office/drawing/2014/main" id="{9F7BF62C-1024-8047-ADC5-134B388A629F}"/>
              </a:ext>
            </a:extLst>
          </p:cNvPr>
          <p:cNvSpPr/>
          <p:nvPr/>
        </p:nvSpPr>
        <p:spPr>
          <a:xfrm>
            <a:off x="3321515" y="2529553"/>
            <a:ext cx="276478" cy="276225"/>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1400" b="1"/>
              <a:t>2</a:t>
            </a:r>
          </a:p>
        </p:txBody>
      </p:sp>
      <p:sp>
        <p:nvSpPr>
          <p:cNvPr id="5" name="Oval 4">
            <a:extLst>
              <a:ext uri="{FF2B5EF4-FFF2-40B4-BE49-F238E27FC236}">
                <a16:creationId xmlns:a16="http://schemas.microsoft.com/office/drawing/2014/main" id="{CDF2204F-C5FD-39B3-0756-F20CDF3DA8AE}"/>
              </a:ext>
            </a:extLst>
          </p:cNvPr>
          <p:cNvSpPr/>
          <p:nvPr/>
        </p:nvSpPr>
        <p:spPr>
          <a:xfrm>
            <a:off x="6054852" y="2516239"/>
            <a:ext cx="276478" cy="276225"/>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1400" b="1"/>
              <a:t>3</a:t>
            </a:r>
          </a:p>
        </p:txBody>
      </p:sp>
      <p:sp>
        <p:nvSpPr>
          <p:cNvPr id="6" name="Oval 5">
            <a:extLst>
              <a:ext uri="{FF2B5EF4-FFF2-40B4-BE49-F238E27FC236}">
                <a16:creationId xmlns:a16="http://schemas.microsoft.com/office/drawing/2014/main" id="{E8E8D8C0-3AF0-DFAB-E0B1-E260C9727432}"/>
              </a:ext>
            </a:extLst>
          </p:cNvPr>
          <p:cNvSpPr/>
          <p:nvPr/>
        </p:nvSpPr>
        <p:spPr>
          <a:xfrm>
            <a:off x="8764175" y="2516239"/>
            <a:ext cx="276478" cy="276225"/>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1400" b="1"/>
              <a:t>4</a:t>
            </a:r>
          </a:p>
        </p:txBody>
      </p:sp>
    </p:spTree>
    <p:extLst>
      <p:ext uri="{BB962C8B-B14F-4D97-AF65-F5344CB8AC3E}">
        <p14:creationId xmlns:p14="http://schemas.microsoft.com/office/powerpoint/2010/main" val="253273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A74A0D-C4BE-614E-6DEE-5AAB6ABE7F2A}"/>
              </a:ext>
            </a:extLst>
          </p:cNvPr>
          <p:cNvSpPr/>
          <p:nvPr/>
        </p:nvSpPr>
        <p:spPr>
          <a:xfrm>
            <a:off x="1576366" y="2167613"/>
            <a:ext cx="3694796" cy="4282348"/>
          </a:xfrm>
          <a:prstGeom prst="rect">
            <a:avLst/>
          </a:prstGeom>
          <a:solidFill>
            <a:srgbClr val="A2C7E8">
              <a:alpha val="3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4456">
              <a:latin typeface="Aptos"/>
            </a:endParaRPr>
          </a:p>
        </p:txBody>
      </p:sp>
      <p:sp>
        <p:nvSpPr>
          <p:cNvPr id="2" name="Rectangle 1">
            <a:extLst>
              <a:ext uri="{FF2B5EF4-FFF2-40B4-BE49-F238E27FC236}">
                <a16:creationId xmlns:a16="http://schemas.microsoft.com/office/drawing/2014/main" id="{B9905EAC-A1AE-BFD4-D4C3-9BFA9C9F1358}"/>
              </a:ext>
            </a:extLst>
          </p:cNvPr>
          <p:cNvSpPr/>
          <p:nvPr/>
        </p:nvSpPr>
        <p:spPr>
          <a:xfrm>
            <a:off x="6475352" y="2106533"/>
            <a:ext cx="3694796" cy="4343427"/>
          </a:xfrm>
          <a:prstGeom prst="rect">
            <a:avLst/>
          </a:prstGeom>
          <a:solidFill>
            <a:srgbClr val="A2C7E8">
              <a:alpha val="3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4456">
              <a:latin typeface="Aptos"/>
            </a:endParaRPr>
          </a:p>
        </p:txBody>
      </p:sp>
      <p:sp>
        <p:nvSpPr>
          <p:cNvPr id="3" name="TextBox 2">
            <a:extLst>
              <a:ext uri="{FF2B5EF4-FFF2-40B4-BE49-F238E27FC236}">
                <a16:creationId xmlns:a16="http://schemas.microsoft.com/office/drawing/2014/main" id="{EE26CDDF-B795-BA54-1666-4D7799C577FF}"/>
              </a:ext>
            </a:extLst>
          </p:cNvPr>
          <p:cNvSpPr txBox="1"/>
          <p:nvPr/>
        </p:nvSpPr>
        <p:spPr>
          <a:xfrm>
            <a:off x="1667548" y="2583111"/>
            <a:ext cx="3512430" cy="3877985"/>
          </a:xfrm>
          <a:prstGeom prst="rect">
            <a:avLst/>
          </a:prstGeom>
          <a:noFill/>
        </p:spPr>
        <p:txBody>
          <a:bodyPr wrap="square" rtlCol="0" anchor="t">
            <a:spAutoFit/>
          </a:bodyPr>
          <a:lstStyle/>
          <a:p>
            <a:pPr marL="285750" indent="-285750" defTabSz="466699">
              <a:lnSpc>
                <a:spcPct val="90000"/>
              </a:lnSpc>
              <a:spcBef>
                <a:spcPct val="0"/>
              </a:spcBef>
              <a:spcAft>
                <a:spcPts val="1200"/>
              </a:spcAft>
              <a:buFont typeface="Wingdings" panose="05000000000000000000" pitchFamily="2" charset="2"/>
              <a:buChar char="§"/>
              <a:defRPr/>
            </a:pPr>
            <a:r>
              <a:rPr lang="en-US" sz="1600">
                <a:latin typeface="Arial" panose="020B0604020202020204" pitchFamily="34" charset="0"/>
                <a:cs typeface="Arial" panose="020B0604020202020204" pitchFamily="34" charset="0"/>
              </a:rPr>
              <a:t>Mandated to </a:t>
            </a:r>
            <a:r>
              <a:rPr lang="en-US" sz="1600" b="1">
                <a:latin typeface="Arial" panose="020B0604020202020204" pitchFamily="34" charset="0"/>
                <a:cs typeface="Arial" panose="020B0604020202020204" pitchFamily="34" charset="0"/>
              </a:rPr>
              <a:t>preserve financial stability and ensure sustainable credit intermediation</a:t>
            </a:r>
          </a:p>
          <a:p>
            <a:pPr marL="285750" indent="-285750" defTabSz="466699">
              <a:lnSpc>
                <a:spcPct val="90000"/>
              </a:lnSpc>
              <a:spcBef>
                <a:spcPct val="0"/>
              </a:spcBef>
              <a:spcAft>
                <a:spcPts val="1200"/>
              </a:spcAft>
              <a:buFont typeface="Wingdings" panose="05000000000000000000" pitchFamily="2" charset="2"/>
              <a:buChar char="§"/>
              <a:defRPr/>
            </a:pPr>
            <a:r>
              <a:rPr lang="en-US" sz="1600">
                <a:latin typeface="Arial" panose="020B0604020202020204" pitchFamily="34" charset="0"/>
                <a:cs typeface="Arial" panose="020B0604020202020204" pitchFamily="34" charset="0"/>
              </a:rPr>
              <a:t>Supports </a:t>
            </a:r>
            <a:r>
              <a:rPr lang="en-US" sz="1600" b="1">
                <a:latin typeface="Arial" panose="020B0604020202020204" pitchFamily="34" charset="0"/>
                <a:cs typeface="Arial" panose="020B0604020202020204" pitchFamily="34" charset="0"/>
              </a:rPr>
              <a:t>structures</a:t>
            </a:r>
            <a:r>
              <a:rPr lang="en-US" sz="1600">
                <a:latin typeface="Arial" panose="020B0604020202020204" pitchFamily="34" charset="0"/>
                <a:cs typeface="Arial" panose="020B0604020202020204" pitchFamily="34" charset="0"/>
              </a:rPr>
              <a:t> that reduce asset-liability mismatches in mortgage lending</a:t>
            </a:r>
          </a:p>
          <a:p>
            <a:pPr marL="285750" indent="-285750" defTabSz="466699">
              <a:lnSpc>
                <a:spcPct val="90000"/>
              </a:lnSpc>
              <a:spcBef>
                <a:spcPct val="0"/>
              </a:spcBef>
              <a:spcAft>
                <a:spcPts val="1200"/>
              </a:spcAft>
              <a:buFont typeface="Wingdings" panose="05000000000000000000" pitchFamily="2" charset="2"/>
              <a:buChar char="§"/>
              <a:defRPr/>
            </a:pPr>
            <a:r>
              <a:rPr lang="en-US" sz="1600">
                <a:latin typeface="Arial" panose="020B0604020202020204" pitchFamily="34" charset="0"/>
                <a:cs typeface="Arial" panose="020B0604020202020204" pitchFamily="34" charset="0"/>
              </a:rPr>
              <a:t>Provides </a:t>
            </a:r>
            <a:r>
              <a:rPr lang="en-US" sz="1600" b="1">
                <a:latin typeface="Arial" panose="020B0604020202020204" pitchFamily="34" charset="0"/>
                <a:cs typeface="Arial" panose="020B0604020202020204" pitchFamily="34" charset="0"/>
              </a:rPr>
              <a:t>regulatory incentives / clarity</a:t>
            </a:r>
            <a:r>
              <a:rPr lang="en-US" sz="1600">
                <a:latin typeface="Arial" panose="020B0604020202020204" pitchFamily="34" charset="0"/>
                <a:cs typeface="Arial" panose="020B0604020202020204" pitchFamily="34" charset="0"/>
              </a:rPr>
              <a:t> for sale of housing loans, enabling secondary market activity</a:t>
            </a:r>
          </a:p>
          <a:p>
            <a:pPr marL="285750" indent="-285750" defTabSz="466699">
              <a:lnSpc>
                <a:spcPct val="90000"/>
              </a:lnSpc>
              <a:spcBef>
                <a:spcPct val="0"/>
              </a:spcBef>
              <a:spcAft>
                <a:spcPts val="1200"/>
              </a:spcAft>
              <a:buFont typeface="Wingdings" panose="05000000000000000000" pitchFamily="2" charset="2"/>
              <a:buChar char="§"/>
              <a:defRPr/>
            </a:pPr>
            <a:r>
              <a:rPr lang="en-US" sz="1600">
                <a:latin typeface="Arial" panose="020B0604020202020204" pitchFamily="34" charset="0"/>
                <a:cs typeface="Arial" panose="020B0604020202020204" pitchFamily="34" charset="0"/>
              </a:rPr>
              <a:t>Anchored </a:t>
            </a:r>
            <a:r>
              <a:rPr lang="en-US" sz="1600" err="1">
                <a:latin typeface="Arial" panose="020B0604020202020204" pitchFamily="34" charset="0"/>
                <a:cs typeface="Arial" panose="020B0604020202020204" pitchFamily="34" charset="0"/>
              </a:rPr>
              <a:t>Cagamas</a:t>
            </a:r>
            <a:r>
              <a:rPr lang="en-US" sz="1600">
                <a:latin typeface="Arial" panose="020B0604020202020204" pitchFamily="34" charset="0"/>
                <a:cs typeface="Arial" panose="020B0604020202020204" pitchFamily="34" charset="0"/>
              </a:rPr>
              <a:t>’ establishment to </a:t>
            </a:r>
            <a:r>
              <a:rPr lang="en-US" sz="1600" b="1">
                <a:latin typeface="Arial" panose="020B0604020202020204" pitchFamily="34" charset="0"/>
                <a:cs typeface="Arial" panose="020B0604020202020204" pitchFamily="34" charset="0"/>
              </a:rPr>
              <a:t>strengthen housing finance resilience and continuity</a:t>
            </a:r>
            <a:endParaRPr lang="en-US" sz="1600">
              <a:solidFill>
                <a:prstClr val="black"/>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3C9D9AD-27A3-869D-5EE3-6FFB7FCE5C21}"/>
              </a:ext>
            </a:extLst>
          </p:cNvPr>
          <p:cNvSpPr txBox="1"/>
          <p:nvPr/>
        </p:nvSpPr>
        <p:spPr>
          <a:xfrm>
            <a:off x="6544178" y="2725823"/>
            <a:ext cx="3694796" cy="2991588"/>
          </a:xfrm>
          <a:prstGeom prst="rect">
            <a:avLst/>
          </a:prstGeom>
          <a:noFill/>
        </p:spPr>
        <p:txBody>
          <a:bodyPr wrap="square" rtlCol="0" anchor="t">
            <a:spAutoFit/>
          </a:bodyPr>
          <a:lstStyle/>
          <a:p>
            <a:pPr marL="285750" indent="-285750" defTabSz="466699">
              <a:lnSpc>
                <a:spcPct val="90000"/>
              </a:lnSpc>
              <a:spcBef>
                <a:spcPct val="0"/>
              </a:spcBef>
              <a:spcAft>
                <a:spcPts val="1200"/>
              </a:spcAft>
              <a:buFont typeface="Wingdings" panose="05000000000000000000" pitchFamily="2" charset="2"/>
              <a:buChar char="§"/>
              <a:defRPr/>
            </a:pPr>
            <a:r>
              <a:rPr lang="en-US" sz="1600">
                <a:latin typeface="Arial" panose="020B0604020202020204" pitchFamily="34" charset="0"/>
                <a:cs typeface="Arial" panose="020B0604020202020204" pitchFamily="34" charset="0"/>
              </a:rPr>
              <a:t>Mandated to </a:t>
            </a:r>
            <a:r>
              <a:rPr lang="en-US" sz="1600" b="1">
                <a:latin typeface="Arial" panose="020B0604020202020204" pitchFamily="34" charset="0"/>
                <a:cs typeface="Arial" panose="020B0604020202020204" pitchFamily="34" charset="0"/>
              </a:rPr>
              <a:t>develop a deep, efficient and resilient capital market </a:t>
            </a:r>
            <a:r>
              <a:rPr lang="en-US" sz="1600">
                <a:latin typeface="Arial" panose="020B0604020202020204" pitchFamily="34" charset="0"/>
                <a:cs typeface="Arial" panose="020B0604020202020204" pitchFamily="34" charset="0"/>
              </a:rPr>
              <a:t>– including bond market</a:t>
            </a:r>
          </a:p>
          <a:p>
            <a:pPr marL="285750" indent="-285750" defTabSz="466699">
              <a:lnSpc>
                <a:spcPct val="90000"/>
              </a:lnSpc>
              <a:spcBef>
                <a:spcPct val="0"/>
              </a:spcBef>
              <a:spcAft>
                <a:spcPts val="1200"/>
              </a:spcAft>
              <a:buFont typeface="Wingdings" panose="05000000000000000000" pitchFamily="2" charset="2"/>
              <a:buChar char="§"/>
              <a:defRPr/>
            </a:pPr>
            <a:r>
              <a:rPr lang="en-US" sz="1600">
                <a:latin typeface="Arial" panose="020B0604020202020204" pitchFamily="34" charset="0"/>
                <a:cs typeface="Arial" panose="020B0604020202020204" pitchFamily="34" charset="0"/>
              </a:rPr>
              <a:t>Supports </a:t>
            </a:r>
            <a:r>
              <a:rPr lang="en-US" sz="1600" b="1" err="1">
                <a:latin typeface="Arial" panose="020B0604020202020204" pitchFamily="34" charset="0"/>
                <a:cs typeface="Arial" panose="020B0604020202020204" pitchFamily="34" charset="0"/>
              </a:rPr>
              <a:t>securitisation</a:t>
            </a:r>
            <a:r>
              <a:rPr lang="en-US" sz="1600">
                <a:latin typeface="Arial" panose="020B0604020202020204" pitchFamily="34" charset="0"/>
                <a:cs typeface="Arial" panose="020B0604020202020204" pitchFamily="34" charset="0"/>
              </a:rPr>
              <a:t> and issuance of high-quality debt instruments</a:t>
            </a:r>
          </a:p>
          <a:p>
            <a:pPr marL="285750" indent="-285750" defTabSz="466699">
              <a:lnSpc>
                <a:spcPct val="90000"/>
              </a:lnSpc>
              <a:spcBef>
                <a:spcPct val="0"/>
              </a:spcBef>
              <a:spcAft>
                <a:spcPts val="1200"/>
              </a:spcAft>
              <a:buFont typeface="Wingdings" panose="05000000000000000000" pitchFamily="2" charset="2"/>
              <a:buChar char="§"/>
              <a:defRPr/>
            </a:pPr>
            <a:r>
              <a:rPr lang="en-US" sz="1600">
                <a:solidFill>
                  <a:prstClr val="black"/>
                </a:solidFill>
                <a:latin typeface="Arial" panose="020B0604020202020204" pitchFamily="34" charset="0"/>
                <a:cs typeface="Arial" panose="020B0604020202020204" pitchFamily="34" charset="0"/>
              </a:rPr>
              <a:t>Facilitates </a:t>
            </a:r>
            <a:r>
              <a:rPr lang="en-US" sz="1600" b="1">
                <a:solidFill>
                  <a:prstClr val="black"/>
                </a:solidFill>
                <a:latin typeface="Arial" panose="020B0604020202020204" pitchFamily="34" charset="0"/>
                <a:cs typeface="Arial" panose="020B0604020202020204" pitchFamily="34" charset="0"/>
              </a:rPr>
              <a:t>diversified</a:t>
            </a:r>
            <a:r>
              <a:rPr lang="en-US" sz="1600">
                <a:solidFill>
                  <a:prstClr val="black"/>
                </a:solidFill>
                <a:latin typeface="Arial" panose="020B0604020202020204" pitchFamily="34" charset="0"/>
                <a:cs typeface="Arial" panose="020B0604020202020204" pitchFamily="34" charset="0"/>
              </a:rPr>
              <a:t> investor base and </a:t>
            </a:r>
            <a:r>
              <a:rPr lang="en-US" sz="1600" b="1">
                <a:solidFill>
                  <a:prstClr val="black"/>
                </a:solidFill>
                <a:latin typeface="Arial" panose="020B0604020202020204" pitchFamily="34" charset="0"/>
                <a:cs typeface="Arial" panose="020B0604020202020204" pitchFamily="34" charset="0"/>
              </a:rPr>
              <a:t>long-term</a:t>
            </a:r>
            <a:r>
              <a:rPr lang="en-US" sz="1600">
                <a:solidFill>
                  <a:prstClr val="black"/>
                </a:solidFill>
                <a:latin typeface="Arial" panose="020B0604020202020204" pitchFamily="34" charset="0"/>
                <a:cs typeface="Arial" panose="020B0604020202020204" pitchFamily="34" charset="0"/>
              </a:rPr>
              <a:t> funding pools</a:t>
            </a:r>
          </a:p>
          <a:p>
            <a:pPr marL="285750" indent="-285750" defTabSz="466699">
              <a:lnSpc>
                <a:spcPct val="90000"/>
              </a:lnSpc>
              <a:spcBef>
                <a:spcPct val="0"/>
              </a:spcBef>
              <a:spcAft>
                <a:spcPts val="1200"/>
              </a:spcAft>
              <a:buFont typeface="Wingdings" panose="05000000000000000000" pitchFamily="2" charset="2"/>
              <a:buChar char="§"/>
              <a:defRPr/>
            </a:pPr>
            <a:r>
              <a:rPr lang="en-US" sz="1600">
                <a:solidFill>
                  <a:prstClr val="black"/>
                </a:solidFill>
                <a:latin typeface="Arial" panose="020B0604020202020204" pitchFamily="34" charset="0"/>
                <a:cs typeface="Arial" panose="020B0604020202020204" pitchFamily="34" charset="0"/>
              </a:rPr>
              <a:t>Enables institutions like </a:t>
            </a:r>
            <a:r>
              <a:rPr lang="en-US" sz="1600" err="1">
                <a:solidFill>
                  <a:prstClr val="black"/>
                </a:solidFill>
                <a:latin typeface="Arial" panose="020B0604020202020204" pitchFamily="34" charset="0"/>
                <a:cs typeface="Arial" panose="020B0604020202020204" pitchFamily="34" charset="0"/>
              </a:rPr>
              <a:t>Cagamas</a:t>
            </a:r>
            <a:r>
              <a:rPr lang="en-US" sz="1600">
                <a:solidFill>
                  <a:prstClr val="black"/>
                </a:solidFill>
                <a:latin typeface="Arial" panose="020B0604020202020204" pitchFamily="34" charset="0"/>
                <a:cs typeface="Arial" panose="020B0604020202020204" pitchFamily="34" charset="0"/>
              </a:rPr>
              <a:t> to create </a:t>
            </a:r>
            <a:r>
              <a:rPr lang="en-US" sz="1600" b="1">
                <a:solidFill>
                  <a:prstClr val="black"/>
                </a:solidFill>
                <a:latin typeface="Arial" panose="020B0604020202020204" pitchFamily="34" charset="0"/>
                <a:cs typeface="Arial" panose="020B0604020202020204" pitchFamily="34" charset="0"/>
              </a:rPr>
              <a:t>investable</a:t>
            </a:r>
            <a:r>
              <a:rPr lang="en-US" sz="1600">
                <a:solidFill>
                  <a:prstClr val="black"/>
                </a:solidFill>
                <a:latin typeface="Arial" panose="020B0604020202020204" pitchFamily="34" charset="0"/>
                <a:cs typeface="Arial" panose="020B0604020202020204" pitchFamily="34" charset="0"/>
              </a:rPr>
              <a:t> mortgage-backed assets and </a:t>
            </a:r>
            <a:r>
              <a:rPr lang="en-US" sz="1600" b="1">
                <a:solidFill>
                  <a:prstClr val="black"/>
                </a:solidFill>
                <a:latin typeface="Arial" panose="020B0604020202020204" pitchFamily="34" charset="0"/>
                <a:cs typeface="Arial" panose="020B0604020202020204" pitchFamily="34" charset="0"/>
              </a:rPr>
              <a:t>scale</a:t>
            </a:r>
            <a:r>
              <a:rPr lang="en-US" sz="1600">
                <a:solidFill>
                  <a:prstClr val="black"/>
                </a:solidFill>
                <a:latin typeface="Arial" panose="020B0604020202020204" pitchFamily="34" charset="0"/>
                <a:cs typeface="Arial" panose="020B0604020202020204" pitchFamily="34" charset="0"/>
              </a:rPr>
              <a:t> funding</a:t>
            </a:r>
          </a:p>
        </p:txBody>
      </p:sp>
      <p:pic>
        <p:nvPicPr>
          <p:cNvPr id="6" name="Picture 4" descr="Home - Bank Negara Malaysia">
            <a:extLst>
              <a:ext uri="{FF2B5EF4-FFF2-40B4-BE49-F238E27FC236}">
                <a16:creationId xmlns:a16="http://schemas.microsoft.com/office/drawing/2014/main" id="{AF4D764D-8439-24CC-568F-0EA80F857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313" y="835033"/>
            <a:ext cx="894107" cy="10486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Securities Commission Malaysia - Wikipedia">
            <a:extLst>
              <a:ext uri="{FF2B5EF4-FFF2-40B4-BE49-F238E27FC236}">
                <a16:creationId xmlns:a16="http://schemas.microsoft.com/office/drawing/2014/main" id="{64F3D20C-0624-BB7F-2235-8AD13562B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572" y="771674"/>
            <a:ext cx="1617375" cy="11968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AEA713-C596-5FC3-122F-CD29663BE462}"/>
              </a:ext>
            </a:extLst>
          </p:cNvPr>
          <p:cNvSpPr txBox="1"/>
          <p:nvPr/>
        </p:nvSpPr>
        <p:spPr>
          <a:xfrm>
            <a:off x="1576366" y="1998336"/>
            <a:ext cx="3694796" cy="584775"/>
          </a:xfrm>
          <a:prstGeom prst="rect">
            <a:avLst/>
          </a:prstGeom>
          <a:solidFill>
            <a:srgbClr val="002060"/>
          </a:solidFill>
        </p:spPr>
        <p:txBody>
          <a:bodyPr wrap="square">
            <a:spAutoFit/>
          </a:bodyPr>
          <a:lstStyle/>
          <a:p>
            <a:pPr algn="ctr" defTabSz="914346">
              <a:defRPr/>
            </a:pPr>
            <a:r>
              <a:rPr lang="en-US" altLang="ko-KR" sz="1600" b="1">
                <a:solidFill>
                  <a:schemeClr val="bg1"/>
                </a:solidFill>
                <a:latin typeface="Arial" panose="020B0604020202020204" pitchFamily="34" charset="0"/>
                <a:ea typeface="맑은 고딕" panose="020B0503020000020004" pitchFamily="34" charset="-127"/>
                <a:cs typeface="Arial" panose="020B0604020202020204" pitchFamily="34" charset="0"/>
              </a:rPr>
              <a:t>Bank Negara Malaysia </a:t>
            </a:r>
          </a:p>
          <a:p>
            <a:pPr algn="ctr" defTabSz="914346">
              <a:defRPr/>
            </a:pPr>
            <a:r>
              <a:rPr lang="en-US" altLang="ko-KR" sz="1600" b="1">
                <a:solidFill>
                  <a:schemeClr val="bg1"/>
                </a:solidFill>
                <a:latin typeface="Arial" panose="020B0604020202020204" pitchFamily="34" charset="0"/>
                <a:ea typeface="맑은 고딕" panose="020B0503020000020004" pitchFamily="34" charset="-127"/>
                <a:cs typeface="Arial" panose="020B0604020202020204" pitchFamily="34" charset="0"/>
              </a:rPr>
              <a:t>(central bank)</a:t>
            </a:r>
          </a:p>
        </p:txBody>
      </p:sp>
      <p:sp>
        <p:nvSpPr>
          <p:cNvPr id="10" name="TextBox 9">
            <a:extLst>
              <a:ext uri="{FF2B5EF4-FFF2-40B4-BE49-F238E27FC236}">
                <a16:creationId xmlns:a16="http://schemas.microsoft.com/office/drawing/2014/main" id="{0FE55BC4-5D50-FE7C-7BED-9B0E007E644F}"/>
              </a:ext>
            </a:extLst>
          </p:cNvPr>
          <p:cNvSpPr txBox="1"/>
          <p:nvPr/>
        </p:nvSpPr>
        <p:spPr>
          <a:xfrm>
            <a:off x="6475352" y="1998336"/>
            <a:ext cx="3694796" cy="584775"/>
          </a:xfrm>
          <a:prstGeom prst="rect">
            <a:avLst/>
          </a:prstGeom>
          <a:solidFill>
            <a:srgbClr val="002060"/>
          </a:solidFill>
        </p:spPr>
        <p:txBody>
          <a:bodyPr wrap="square">
            <a:spAutoFit/>
          </a:bodyPr>
          <a:lstStyle/>
          <a:p>
            <a:pPr algn="ctr" defTabSz="914346">
              <a:defRPr/>
            </a:pPr>
            <a:r>
              <a:rPr lang="en-US" altLang="ko-KR" sz="1600" b="1">
                <a:solidFill>
                  <a:schemeClr val="bg1"/>
                </a:solidFill>
                <a:latin typeface="Arial" panose="020B0604020202020204" pitchFamily="34" charset="0"/>
                <a:ea typeface="맑은 고딕" panose="020B0503020000020004" pitchFamily="34" charset="-127"/>
                <a:cs typeface="Arial" panose="020B0604020202020204" pitchFamily="34" charset="0"/>
              </a:rPr>
              <a:t>Securities Commission Malaysia (capital market regulator)</a:t>
            </a:r>
          </a:p>
        </p:txBody>
      </p:sp>
      <p:sp>
        <p:nvSpPr>
          <p:cNvPr id="12" name="Google Shape;813;p55">
            <a:extLst>
              <a:ext uri="{FF2B5EF4-FFF2-40B4-BE49-F238E27FC236}">
                <a16:creationId xmlns:a16="http://schemas.microsoft.com/office/drawing/2014/main" id="{ACCAE29F-5078-BA3B-49BE-556640ADEE4D}"/>
              </a:ext>
            </a:extLst>
          </p:cNvPr>
          <p:cNvSpPr txBox="1"/>
          <p:nvPr/>
        </p:nvSpPr>
        <p:spPr>
          <a:xfrm>
            <a:off x="267150" y="96007"/>
            <a:ext cx="11573197" cy="47701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defTabSz="914400" eaLnBrk="1" fontAlgn="auto" latinLnBrk="0" hangingPunct="1">
              <a:buSzPts val="4000"/>
              <a:buNone/>
              <a:tabLst/>
              <a:defRPr sz="4000" b="1">
                <a:solidFill>
                  <a:srgbClr val="2F5496"/>
                </a:solidFill>
                <a:latin typeface="Proxima Nova"/>
                <a:ea typeface="Proxima Nova"/>
                <a:cs typeface="Proxima Nova"/>
              </a:defRPr>
            </a:lvl1p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MY" sz="2500" b="1"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sym typeface="Arial"/>
              </a:rPr>
              <a:t>Regulatory mandates support the development of </a:t>
            </a:r>
            <a:r>
              <a:rPr kumimoji="0" lang="en-MY" sz="2500" b="1" i="0" u="none" strike="noStrike" kern="0" cap="none" spc="0" normalizeH="0" baseline="0" noProof="0" err="1">
                <a:ln>
                  <a:noFill/>
                </a:ln>
                <a:solidFill>
                  <a:srgbClr val="002060"/>
                </a:solidFill>
                <a:effectLst/>
                <a:uLnTx/>
                <a:uFillTx/>
                <a:latin typeface="Arial" panose="020B0604020202020204" pitchFamily="34" charset="0"/>
                <a:cs typeface="Arial" panose="020B0604020202020204" pitchFamily="34" charset="0"/>
                <a:sym typeface="Arial"/>
              </a:rPr>
              <a:t>Cagamas</a:t>
            </a:r>
            <a:endParaRPr kumimoji="0" lang="en-MY" sz="2500" b="1"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sym typeface="Arial"/>
            </a:endParaRPr>
          </a:p>
        </p:txBody>
      </p:sp>
      <p:pic>
        <p:nvPicPr>
          <p:cNvPr id="19" name="Graphic 18" descr="Badge Follow with solid fill">
            <a:extLst>
              <a:ext uri="{FF2B5EF4-FFF2-40B4-BE49-F238E27FC236}">
                <a16:creationId xmlns:a16="http://schemas.microsoft.com/office/drawing/2014/main" id="{B3F52EA4-87C9-A1C4-542A-DAB40F038C6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16057" y="3365238"/>
            <a:ext cx="914400" cy="914400"/>
          </a:xfrm>
          <a:prstGeom prst="rect">
            <a:avLst/>
          </a:prstGeom>
        </p:spPr>
      </p:pic>
    </p:spTree>
    <p:extLst>
      <p:ext uri="{BB962C8B-B14F-4D97-AF65-F5344CB8AC3E}">
        <p14:creationId xmlns:p14="http://schemas.microsoft.com/office/powerpoint/2010/main" val="2044701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CA812-41CC-D634-F84B-CF99DFBF76F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3E2FDD8-5F5B-783D-FB74-75D73B5DE320}"/>
              </a:ext>
            </a:extLst>
          </p:cNvPr>
          <p:cNvSpPr txBox="1">
            <a:spLocks/>
          </p:cNvSpPr>
          <p:nvPr/>
        </p:nvSpPr>
        <p:spPr>
          <a:xfrm>
            <a:off x="384048" y="2409872"/>
            <a:ext cx="6999732" cy="12694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b="1">
                <a:solidFill>
                  <a:srgbClr val="002060"/>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730256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5881b4-af02-4daf-b945-ba18bccbba18">
      <Terms xmlns="http://schemas.microsoft.com/office/infopath/2007/PartnerControls"/>
    </lcf76f155ced4ddcb4097134ff3c332f>
    <TaxCatchAll xmlns="d7651ab4-374e-41ef-b9d4-9d7955d1261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33D707E298074EB94A0B5015575968" ma:contentTypeVersion="12" ma:contentTypeDescription="Create a new document." ma:contentTypeScope="" ma:versionID="a237f073e8e65edb97b6a8c22064498e">
  <xsd:schema xmlns:xsd="http://www.w3.org/2001/XMLSchema" xmlns:xs="http://www.w3.org/2001/XMLSchema" xmlns:p="http://schemas.microsoft.com/office/2006/metadata/properties" xmlns:ns2="dc5881b4-af02-4daf-b945-ba18bccbba18" xmlns:ns3="d7651ab4-374e-41ef-b9d4-9d7955d12613" targetNamespace="http://schemas.microsoft.com/office/2006/metadata/properties" ma:root="true" ma:fieldsID="dc6da46238171d98e8a0d21e973a409c" ns2:_="" ns3:_="">
    <xsd:import namespace="dc5881b4-af02-4daf-b945-ba18bccbba18"/>
    <xsd:import namespace="d7651ab4-374e-41ef-b9d4-9d7955d1261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881b4-af02-4daf-b945-ba18bccbba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dad9abb-375a-43f0-b8c8-e9e04c1f8f5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651ab4-374e-41ef-b9d4-9d7955d1261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92f8d5e-8236-4f07-b182-22946bd3517d}" ma:internalName="TaxCatchAll" ma:showField="CatchAllData" ma:web="d7651ab4-374e-41ef-b9d4-9d7955d126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4B6AE9-5CBF-4AA4-9C52-25B084582F97}">
  <ds:schemaRefs>
    <ds:schemaRef ds:uri="d7651ab4-374e-41ef-b9d4-9d7955d12613"/>
    <ds:schemaRef ds:uri="dc5881b4-af02-4daf-b945-ba18bccbba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B9EE39-6F66-4F1A-BFB1-75D24F936489}">
  <ds:schemaRefs>
    <ds:schemaRef ds:uri="http://schemas.microsoft.com/sharepoint/v3/contenttype/forms"/>
  </ds:schemaRefs>
</ds:datastoreItem>
</file>

<file path=customXml/itemProps3.xml><?xml version="1.0" encoding="utf-8"?>
<ds:datastoreItem xmlns:ds="http://schemas.openxmlformats.org/officeDocument/2006/customXml" ds:itemID="{E87EBD71-0104-4CEE-B5D9-4C8AFCABFAEE}">
  <ds:schemaRefs>
    <ds:schemaRef ds:uri="d7651ab4-374e-41ef-b9d4-9d7955d12613"/>
    <ds:schemaRef ds:uri="dc5881b4-af02-4daf-b945-ba18bccbba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3</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Gopiraj A/L Jegathisan</dc:creator>
  <cp:revision>1</cp:revision>
  <dcterms:created xsi:type="dcterms:W3CDTF">2026-06-03T07:09:30Z</dcterms:created>
  <dcterms:modified xsi:type="dcterms:W3CDTF">2026-06-05T02:04:38Z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0x0101008E33D707E298074EB94A0B5015575968</vt:lpwstr>
  </property>
  <property fmtid="{D5CDD505-2E9C-101B-9397-08002B2CF9AE}" pid="3" name="MediaServiceImageTags">
    <vt:lpwstr/>
  </property>
</Properties>
</file>